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6" r:id="rId3"/>
    <p:sldId id="257" r:id="rId4"/>
    <p:sldId id="276" r:id="rId5"/>
    <p:sldId id="275" r:id="rId6"/>
    <p:sldId id="260" r:id="rId7"/>
    <p:sldId id="261" r:id="rId8"/>
    <p:sldId id="262" r:id="rId9"/>
    <p:sldId id="269" r:id="rId10"/>
    <p:sldId id="272" r:id="rId11"/>
    <p:sldId id="277" r:id="rId12"/>
    <p:sldId id="273" r:id="rId13"/>
    <p:sldId id="27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16" y="10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8075240" cy="115699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Формировать у детей привычку к здоровому образу жизни через использование здоровье сберегающих технологий во всех видах музыкальной деятельности.</a:t>
            </a:r>
          </a:p>
          <a:p>
            <a:pPr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Формировать умение соотносить движения с музыкой, вокально-певческие навыки: петь одновременно со всеми, легким, чистым звуком.</a:t>
            </a:r>
          </a:p>
          <a:p>
            <a:pPr lvl="0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Развивать чувство ритма, музыкальный слух.</a:t>
            </a:r>
          </a:p>
          <a:p>
            <a:pPr lvl="0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Воспитывать бережное отношение к своему здоровью.</a:t>
            </a:r>
          </a:p>
          <a:p>
            <a:pPr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Образовательные области: 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художественно-эстетическая, социально- коммуникативная, познавательная деятельность, речевое развитие, физическое развитие.</a:t>
            </a:r>
          </a:p>
          <a:p>
            <a:pPr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Оборудование: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фендер, фортепиано, мяч, мультимедийное оборудование: экран, проектор.</a:t>
            </a:r>
          </a:p>
          <a:p>
            <a:pPr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Методы и приемы: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показ, исполнение, беседа, краткое пояснение, игровые приемы</a:t>
            </a: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332656"/>
            <a:ext cx="8229600" cy="5894115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А вы знаете? Что у нашего доброго гномика есть любимая песенка, она называется «</a:t>
            </a:r>
            <a:r>
              <a:rPr lang="ru-RU" sz="5600" dirty="0" err="1" smtClean="0">
                <a:latin typeface="Times New Roman" pitchFamily="18" charset="0"/>
                <a:cs typeface="Times New Roman" pitchFamily="18" charset="0"/>
              </a:rPr>
              <a:t>Трямди-песенка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». Послушайте внимательно.</a:t>
            </a:r>
          </a:p>
          <a:p>
            <a:pPr>
              <a:buNone/>
            </a:pP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Песня «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Трямди-песенка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Трямди-песенка</a:t>
            </a:r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Маленькие пальчики:     -«здороваются» кончиками пальцев обеих рук.</a:t>
            </a:r>
          </a:p>
          <a:p>
            <a:pPr>
              <a:buNone/>
            </a:pPr>
            <a:r>
              <a:rPr lang="ru-RU" sz="5600" dirty="0" err="1" smtClean="0">
                <a:latin typeface="Times New Roman" pitchFamily="18" charset="0"/>
                <a:cs typeface="Times New Roman" pitchFamily="18" charset="0"/>
              </a:rPr>
              <a:t>трям-трям-трям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Барабанят пальчики:</a:t>
            </a:r>
          </a:p>
          <a:p>
            <a:pPr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5600" dirty="0" err="1" smtClean="0">
                <a:latin typeface="Times New Roman" pitchFamily="18" charset="0"/>
                <a:cs typeface="Times New Roman" pitchFamily="18" charset="0"/>
              </a:rPr>
              <a:t>трям-трям-трям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А теперь ладошки:           - то же ладошками</a:t>
            </a:r>
          </a:p>
          <a:p>
            <a:pPr>
              <a:buNone/>
            </a:pPr>
            <a:r>
              <a:rPr lang="ru-RU" sz="5600" dirty="0" err="1" smtClean="0">
                <a:latin typeface="Times New Roman" pitchFamily="18" charset="0"/>
                <a:cs typeface="Times New Roman" pitchFamily="18" charset="0"/>
              </a:rPr>
              <a:t>трям-трям-трям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 Шлепают ладошки:</a:t>
            </a:r>
          </a:p>
          <a:p>
            <a:pPr>
              <a:buNone/>
            </a:pPr>
            <a:r>
              <a:rPr lang="ru-RU" sz="5600" dirty="0" err="1" smtClean="0">
                <a:latin typeface="Times New Roman" pitchFamily="18" charset="0"/>
                <a:cs typeface="Times New Roman" pitchFamily="18" charset="0"/>
              </a:rPr>
              <a:t>трям-трям-трям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Кулачками постучим      - то же осторожно кулачками</a:t>
            </a:r>
          </a:p>
          <a:p>
            <a:pPr>
              <a:buNone/>
            </a:pPr>
            <a:r>
              <a:rPr lang="ru-RU" sz="5600" dirty="0" err="1" smtClean="0">
                <a:latin typeface="Times New Roman" pitchFamily="18" charset="0"/>
                <a:cs typeface="Times New Roman" pitchFamily="18" charset="0"/>
              </a:rPr>
              <a:t>трям-трям-трям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5600" dirty="0" err="1" smtClean="0">
                <a:latin typeface="Times New Roman" pitchFamily="18" charset="0"/>
                <a:cs typeface="Times New Roman" pitchFamily="18" charset="0"/>
              </a:rPr>
              <a:t>трям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5600" dirty="0" err="1" smtClean="0">
                <a:latin typeface="Times New Roman" pitchFamily="18" charset="0"/>
                <a:cs typeface="Times New Roman" pitchFamily="18" charset="0"/>
              </a:rPr>
              <a:t>трямски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 говорим:</a:t>
            </a:r>
          </a:p>
          <a:p>
            <a:pPr>
              <a:buNone/>
            </a:pPr>
            <a:r>
              <a:rPr lang="ru-RU" sz="5600" dirty="0" err="1" smtClean="0">
                <a:latin typeface="Times New Roman" pitchFamily="18" charset="0"/>
                <a:cs typeface="Times New Roman" pitchFamily="18" charset="0"/>
              </a:rPr>
              <a:t>трям-трям-трям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Засопели носики:</a:t>
            </a:r>
          </a:p>
          <a:p>
            <a:pPr>
              <a:buNone/>
            </a:pPr>
            <a:r>
              <a:rPr lang="ru-RU" sz="5600" dirty="0" err="1" smtClean="0">
                <a:latin typeface="Times New Roman" pitchFamily="18" charset="0"/>
                <a:cs typeface="Times New Roman" pitchFamily="18" charset="0"/>
              </a:rPr>
              <a:t>трям-трям-трям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>
              <a:buNone/>
            </a:pPr>
            <a:r>
              <a:rPr lang="ru-RU" sz="5600" dirty="0" err="1" smtClean="0">
                <a:latin typeface="Times New Roman" pitchFamily="18" charset="0"/>
                <a:cs typeface="Times New Roman" pitchFamily="18" charset="0"/>
              </a:rPr>
              <a:t>Носики-насосики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ru-RU" sz="5600" dirty="0" err="1" smtClean="0">
                <a:latin typeface="Times New Roman" pitchFamily="18" charset="0"/>
                <a:cs typeface="Times New Roman" pitchFamily="18" charset="0"/>
              </a:rPr>
              <a:t>трям-трям-трям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! </a:t>
            </a:r>
          </a:p>
          <a:p>
            <a:pPr>
              <a:buNone/>
            </a:pP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Муз. рук.: 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А сейчас споём вместе.</a:t>
            </a:r>
          </a:p>
          <a:p>
            <a:pPr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Ножки вместе, спинки прямо,</a:t>
            </a:r>
          </a:p>
          <a:p>
            <a:pPr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Чтобы песенка звучала.</a:t>
            </a:r>
          </a:p>
          <a:p>
            <a:pPr>
              <a:buNone/>
            </a:pP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Исполнение песни «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Трямди-песенка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Муз. рук.: 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Осенью в лесу много интересного, деревья одеты в свои самые красивые наряды. Ребята, а давайте исполним песню про осень. Споём её весело, дружно, одновременно.</a:t>
            </a:r>
          </a:p>
          <a:p>
            <a:pPr>
              <a:buNone/>
            </a:pP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Исполнение песни «Осень в лесу»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COMP\Desktop\ent-banner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196752"/>
            <a:ext cx="7056784" cy="43924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Муз. рук.: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Молодцы, мне очень понравилось, как вы пели, бережно относились к своему голосу - главному инструменту. А какие инструменты вы еще знает? 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(Ответы)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Ребята, скажу по секрету, в волшебном сундучке я видела музыкальные инструменты, попробуем на слух определить какие. 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Хотите на них поиграть? Выбирайте музыкальные инструменты. 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Давайте сыграем дружно веселую музыку. Ведь веселье и смех продлевают жизнь. Это еще один секрет здоровья!</a:t>
            </a: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Игра на ДМИ муз. Н.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Вересокина</a:t>
            </a: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Муз. рук.: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А гномик в этом лесу любит не только играть, но и танцевать. Давайте послушаем, под какую же музыку он любит танцевать?</a:t>
            </a:r>
          </a:p>
          <a:p>
            <a:pPr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Слушание «Полька»  муз.  М. Глинка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Муз. рук.: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Ребята, мы прослушали с вами музыкальное произведение, которое называется  «Полька».    А кто знает, что такое полька? Правильно это такой весёлый танец, который танцуют парами. 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 теперь поговорим о характере музыки, какая она? (Ответы детей). Правильно музыка была весёлая, легкая, задорная, быстрая. Так и хочется танцевать. Я предлагаю вам исполнить наш весёлый танец.</a:t>
            </a:r>
          </a:p>
          <a:p>
            <a:pPr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Исполнение танца «Полька» муз.  М. Глинка</a:t>
            </a:r>
          </a:p>
          <a:p>
            <a:pPr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340768"/>
            <a:ext cx="8291264" cy="478539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Муз. рук.: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А теперь, ребята, я предлагаю немного отдохнуть и помечтать, ложитесь все на ковёр. Закройте глаза и расслабьтесь.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Тихо, тихо, будто в сказке,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Мы на коврике лежим.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Все закроем наши глазки,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 представим, что мы спим.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Сон нам снится, будто в море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Мы на корабле плывём,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 на солнечном просторе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Волны плещут за бортом.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Чайки кружат в небе синем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Среди белых облаков.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 волнам плывут дельфины,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Нам желают сладких снов.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Но конец приходит сказке.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Просыпаться нам пора.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Открываем свои глазки,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Поднимаемся с ковра.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 этом наше путешествие закончилось. Расскажите, где мы были сегодня? С кем познакомились? А чем гномик любит заниматься?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Давайте попрощаемся по - музыкальному. Дети прощаются и уходят в группу.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Дети под песню «Хорошее настроение» муз. В.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Осошник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входят в зал и становятся в круг.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Муз. рук.: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Как приятно вас видеть здоровыми. А ещё приятней, когда нам желают здоровья. Поэтому я предлагаю поздороваться, но не обычно, а по музыкальному.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Песня «Здравствуйте ладошки» муз. Л. Хисматуллина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Муз. рук.: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Я вижу, что у вас сегодня хорошее, доброе  настроение, и приглашаю вас сегодня в весёлое путешествие.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Поворачивайтесь друг за другом, выпрямляйте спинки, повторяйте движения за мной.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Музыкально-ритмическое упражнение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Музыка чередуется несколько раз, дети в соответствии со звучанием музыки меняют движения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(марш, поскоки, поднимаем колени к рукам, приставные шаги)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Муз. рук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.: С вами шли, шли, шли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в волшебный лес пришли.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в лесу дышится  легко, свежо. Давайте подышим.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Упражнение на дыхание.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Сделать вдох через нос и долгий выдох через рот.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Леса аромат вдохни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(вдох через нос, руки поднимаются вверх),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Фи-ииии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тихонько протяни (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на выдохе произносится слог «фи», руки опускаются вниз).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Правильно дышать, здоровье  укреплять.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COMP\Desktop\для призентации\tmb_209266_200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этом сказочном лесу живет маленький гномик. 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dirty="0"/>
          </a:p>
        </p:txBody>
      </p:sp>
      <p:pic>
        <p:nvPicPr>
          <p:cNvPr id="3074" name="Picture 2" descr="C:\Users\COMP\Desktop\для призентации\leprechaun-clipart-vintag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124744"/>
            <a:ext cx="4949278" cy="53285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1916832"/>
            <a:ext cx="8064896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Гномик очень весёлый и любит играть в мяч. Я вы любите играть в мяч? Поиграем?</a:t>
            </a:r>
          </a:p>
          <a:p>
            <a:pPr>
              <a:buNone/>
            </a:pP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Игра с мячом 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(Дети стоят по кругу, водящий-ребенок с мячом внутри круга. Под музыку водящий  выполняет подскоки около детей, возле кого музыка остановилась, поворачиваются спиной друг к другу и бегут в разные стороны. Кто первый взял мяч, тот становится водящим. )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Дети садятся на стульчики.</a:t>
            </a:r>
          </a:p>
          <a:p>
            <a:pPr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Муз. рук.: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Ребята, у нас с гномиком есть секрет. Хотите его узнать?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Мы знаем, что песня состоит из звуков, звуков речи, музыкальных звуков. А вы знаете, что звуки могут лечить? Да-да.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Звук «З» волшебный. Приложите руку к горлышку, оно вибрирует, звук «З» лечит горлышко. Когда оно заболит, нужно произносить это звук.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dirty="0"/>
          </a:p>
        </p:txBody>
      </p:sp>
      <p:pic>
        <p:nvPicPr>
          <p:cNvPr id="1026" name="Picture 2" descr="C:\Users\COMP\Desktop\hello_html_7ea5a5d3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1651923"/>
            <a:ext cx="2952328" cy="40944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Звук «Ж» - тоже целебный. Руку положите себе на грудку и пожужжите. Слышите, как отдается? Если будете кашлять, чаще надо произносить этот звук.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dirty="0"/>
          </a:p>
        </p:txBody>
      </p:sp>
      <p:pic>
        <p:nvPicPr>
          <p:cNvPr id="2050" name="Picture 2" descr="C:\Users\COMP\Desktop\Kartinki_krasivye_detskie_bukvy_dlya_pechati_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628800"/>
            <a:ext cx="5328592" cy="43567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Звук «В». Два пальчика приложим к носику, завоем как веете. Это тоже целебный звук, он лечит насморк.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dirty="0"/>
          </a:p>
        </p:txBody>
      </p:sp>
      <p:pic>
        <p:nvPicPr>
          <p:cNvPr id="3075" name="Picture 3" descr="C:\Users\COMP\Desktop\bukva-v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484784"/>
            <a:ext cx="3816424" cy="44899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620688"/>
            <a:ext cx="8229600" cy="5606083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А вы знаете? Что у нашего доброго гномика есть любимая песенка, она называется «</a:t>
            </a:r>
            <a:r>
              <a:rPr lang="ru-RU" sz="5600" dirty="0" err="1" smtClean="0">
                <a:latin typeface="Times New Roman" pitchFamily="18" charset="0"/>
                <a:cs typeface="Times New Roman" pitchFamily="18" charset="0"/>
              </a:rPr>
              <a:t>Трямди-песенка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». Послушайте внимательно.</a:t>
            </a:r>
          </a:p>
          <a:p>
            <a:pPr>
              <a:buNone/>
            </a:pP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Песня «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Трямди-песенка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Трямди-песенка</a:t>
            </a:r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Маленькие пальчики:     -«здороваются» кончиками пальцев обеих рук.</a:t>
            </a:r>
          </a:p>
          <a:p>
            <a:pPr>
              <a:buNone/>
            </a:pPr>
            <a:r>
              <a:rPr lang="ru-RU" sz="5600" dirty="0" err="1" smtClean="0">
                <a:latin typeface="Times New Roman" pitchFamily="18" charset="0"/>
                <a:cs typeface="Times New Roman" pitchFamily="18" charset="0"/>
              </a:rPr>
              <a:t>трям-трям-трям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Барабанят пальчики:</a:t>
            </a:r>
          </a:p>
          <a:p>
            <a:pPr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5600" dirty="0" err="1" smtClean="0">
                <a:latin typeface="Times New Roman" pitchFamily="18" charset="0"/>
                <a:cs typeface="Times New Roman" pitchFamily="18" charset="0"/>
              </a:rPr>
              <a:t>трям-трям-трям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А теперь ладошки:           - то же ладошками</a:t>
            </a:r>
          </a:p>
          <a:p>
            <a:pPr>
              <a:buNone/>
            </a:pPr>
            <a:r>
              <a:rPr lang="ru-RU" sz="5600" dirty="0" err="1" smtClean="0">
                <a:latin typeface="Times New Roman" pitchFamily="18" charset="0"/>
                <a:cs typeface="Times New Roman" pitchFamily="18" charset="0"/>
              </a:rPr>
              <a:t>трям-трям-трям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 Шлепают ладошки:</a:t>
            </a:r>
          </a:p>
          <a:p>
            <a:pPr>
              <a:buNone/>
            </a:pPr>
            <a:r>
              <a:rPr lang="ru-RU" sz="5600" dirty="0" err="1" smtClean="0">
                <a:latin typeface="Times New Roman" pitchFamily="18" charset="0"/>
                <a:cs typeface="Times New Roman" pitchFamily="18" charset="0"/>
              </a:rPr>
              <a:t>трям-трям-трям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Кулачками постучим      - то же осторожно кулачками</a:t>
            </a:r>
          </a:p>
          <a:p>
            <a:pPr>
              <a:buNone/>
            </a:pPr>
            <a:r>
              <a:rPr lang="ru-RU" sz="5600" dirty="0" err="1" smtClean="0">
                <a:latin typeface="Times New Roman" pitchFamily="18" charset="0"/>
                <a:cs typeface="Times New Roman" pitchFamily="18" charset="0"/>
              </a:rPr>
              <a:t>трям-трям-трям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5600" dirty="0" err="1" smtClean="0">
                <a:latin typeface="Times New Roman" pitchFamily="18" charset="0"/>
                <a:cs typeface="Times New Roman" pitchFamily="18" charset="0"/>
              </a:rPr>
              <a:t>трям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5600" dirty="0" err="1" smtClean="0">
                <a:latin typeface="Times New Roman" pitchFamily="18" charset="0"/>
                <a:cs typeface="Times New Roman" pitchFamily="18" charset="0"/>
              </a:rPr>
              <a:t>трямски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 говорим:</a:t>
            </a:r>
          </a:p>
          <a:p>
            <a:pPr>
              <a:buNone/>
            </a:pPr>
            <a:r>
              <a:rPr lang="ru-RU" sz="5600" dirty="0" err="1" smtClean="0">
                <a:latin typeface="Times New Roman" pitchFamily="18" charset="0"/>
                <a:cs typeface="Times New Roman" pitchFamily="18" charset="0"/>
              </a:rPr>
              <a:t>трям-трям-трям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Засопели носики:</a:t>
            </a:r>
          </a:p>
          <a:p>
            <a:pPr>
              <a:buNone/>
            </a:pPr>
            <a:r>
              <a:rPr lang="ru-RU" sz="5600" dirty="0" err="1" smtClean="0">
                <a:latin typeface="Times New Roman" pitchFamily="18" charset="0"/>
                <a:cs typeface="Times New Roman" pitchFamily="18" charset="0"/>
              </a:rPr>
              <a:t>трям-трям-трям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>
              <a:buNone/>
            </a:pPr>
            <a:r>
              <a:rPr lang="ru-RU" sz="5600" dirty="0" err="1" smtClean="0">
                <a:latin typeface="Times New Roman" pitchFamily="18" charset="0"/>
                <a:cs typeface="Times New Roman" pitchFamily="18" charset="0"/>
              </a:rPr>
              <a:t>Носики-насосики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ru-RU" sz="5600" dirty="0" err="1" smtClean="0">
                <a:latin typeface="Times New Roman" pitchFamily="18" charset="0"/>
                <a:cs typeface="Times New Roman" pitchFamily="18" charset="0"/>
              </a:rPr>
              <a:t>трям-трям-трям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! </a:t>
            </a:r>
          </a:p>
          <a:p>
            <a:pPr>
              <a:buNone/>
            </a:pP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Муз. рук.: 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А сейчас споём вместе.</a:t>
            </a:r>
          </a:p>
          <a:p>
            <a:pPr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Ножки вместе, спинки прямо,</a:t>
            </a:r>
          </a:p>
          <a:p>
            <a:pPr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Чтобы песенка звучала.</a:t>
            </a:r>
          </a:p>
          <a:p>
            <a:pPr>
              <a:buNone/>
            </a:pP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Исполнение песни «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Трямди-песенка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Муз. рук.: 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Осенью в лесу много интересного, деревья одеты в свои самые красивые наряды. Ребята, а давайте исполним песню про осень. Споём её весело, дружно, одновременно.</a:t>
            </a:r>
          </a:p>
          <a:p>
            <a:pPr>
              <a:buNone/>
            </a:pP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Исполнение песни «Осень в лесу» </a:t>
            </a:r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300</Words>
  <Application>Microsoft Office PowerPoint</Application>
  <PresentationFormat>Экран (4:3)</PresentationFormat>
  <Paragraphs>117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В этом сказочном лесу живет маленький гномик.  </vt:lpstr>
      <vt:lpstr>Слайд 5</vt:lpstr>
      <vt:lpstr>Звук «З» волшебный. Приложите руку к горлышку, оно вибрирует, звук «З» лечит горлышко. Когда оно заболит, нужно произносить это звук. </vt:lpstr>
      <vt:lpstr>Звук «Ж» - тоже целебный. Руку положите себе на грудку и пожужжите. Слышите, как отдается? Если будете кашлять, чаще надо произносить этот звук. </vt:lpstr>
      <vt:lpstr>Звук «В». Два пальчика приложим к носику, завоем как веете. Это тоже целебный звук, он лечит насморк. 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COMP</dc:creator>
  <cp:lastModifiedBy>COMP</cp:lastModifiedBy>
  <cp:revision>19</cp:revision>
  <dcterms:created xsi:type="dcterms:W3CDTF">2021-11-03T10:11:56Z</dcterms:created>
  <dcterms:modified xsi:type="dcterms:W3CDTF">2021-11-15T09:00:07Z</dcterms:modified>
</cp:coreProperties>
</file>