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77;&#1079;&#1080;&#1085;&#1090;&#1072;&#1094;&#1080;&#1103;%20%20&#1056;&#1091;&#1089;&#1072;&#1085;&#1086;&#1074;\&#1069;&#1093;,%20&#1076;&#1086;&#1088;&#1086;&#1075;&#1080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348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28750" y="274638"/>
            <a:ext cx="7715250" cy="741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Окончание  войны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2138" y="1600200"/>
            <a:ext cx="8551862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апреле 1945 года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участвовал в последней своей операции за годы войны –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Штеттинской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Вместе со своим полком он форсировал оба рукава реки Одер севернее города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Штеттин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Щецын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), участвовал в освобождении города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Анклам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мае 1945 года встретил День Победы в городе </a:t>
            </a:r>
            <a:r>
              <a:rPr lang="ru-RU" sz="2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Штральзунд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на побережье Балтийского моря. </a:t>
            </a:r>
          </a:p>
        </p:txBody>
      </p:sp>
      <p:pic>
        <p:nvPicPr>
          <p:cNvPr id="22533" name="Picture 5" descr="C:\Users\кабинет №9\Desktop\Безымянный54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2025" y="3789363"/>
            <a:ext cx="428625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6.21647E-6 L -0.0158 -0.26227 " pathEditMode="relative" ptsTypes="AA">
                                      <p:cBhvr>
                                        <p:cTn id="11" dur="3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0" fill="hold"/>
                                        <p:tgtEl>
                                          <p:spTgt spid="225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4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673225" y="214313"/>
            <a:ext cx="74707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Возвращение с Победой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357313"/>
            <a:ext cx="8243887" cy="5311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Весной 1946 года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Варне появился молодой парень в военной форме без погон- самый распространенной в те послевоенные годы одежде. Невысокого роста, стройный и подтянутый, как и положено демобилизованному солдату, Михаил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ничем особенным не выделялся среди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Варненской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молодежи. Разве что удивительным живым и общительным характером.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Только одно отличало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М.Русанова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среди массы демобилизованных солдат вызывало восхищение и гордость не только молодежи, но и пожилых людей – Золотая Звезда Героя, сияющая на его груди. Но ни тени превосходства, а тем более кичливости не было  в его характере. Видимо поэтому и благодаря своей общительности, дружелюбию, Михаил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стал душой молодежи.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28750" y="274638"/>
            <a:ext cx="7715250" cy="741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Награды М.Г.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Русанова</a:t>
            </a: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0" y="1233488"/>
            <a:ext cx="7715250" cy="51117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Золотая Звезда Героя Советского Союза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орден Ленина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2 ордена Отечественной Войны I степени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2 ордена Красной Звезды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5000625"/>
            <a:ext cx="1724025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5013325"/>
            <a:ext cx="1738313" cy="184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8338" y="4981575"/>
            <a:ext cx="1887537" cy="187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1825" y="3100388"/>
            <a:ext cx="1871663" cy="1862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2713" y="4962525"/>
            <a:ext cx="1736725" cy="1871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Эх, дорог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72500" y="357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50" y="4579938"/>
            <a:ext cx="1354138" cy="227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7687E-6 L 0.16788 -0.4488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245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788 -0.44889 L -0.00538 -0.00809 " pathEditMode="relative" ptsTypes="AA">
                                      <p:cBhvr>
                                        <p:cTn id="19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40611E-6 L 0.18906 -0.43015 " pathEditMode="relative" ptsTypes="AA">
                                      <p:cBhvr>
                                        <p:cTn id="27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3000" fill="hold"/>
                                        <p:tgtEl>
                                          <p:spTgt spid="245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07 -0.43015 L -0.00781 0.00532 " pathEditMode="relative" ptsTypes="AA">
                                      <p:cBhvr>
                                        <p:cTn id="33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0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4.51434E-6 L -0.17326 -0.47225 " pathEditMode="relative" ptsTypes="AA">
                                      <p:cBhvr>
                                        <p:cTn id="41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07 -0.01711 L -0.05365 -0.4798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3000" fill="hold"/>
                                        <p:tgtEl>
                                          <p:spTgt spid="245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3000" fill="hold"/>
                                        <p:tgtEl>
                                          <p:spTgt spid="245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04 -0.47479 L -0.06007 -0.0171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458 -0.46924 L 0.00087 -0.0182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118 L -0.54271 -0.2835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5.92044E-6 L -0.2599 -0.50371 " pathEditMode="relative" ptsTypes="AA">
                                      <p:cBhvr>
                                        <p:cTn id="67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3000" fill="hold"/>
                                        <p:tgtEl>
                                          <p:spTgt spid="245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3000" fill="hold"/>
                                        <p:tgtEl>
                                          <p:spTgt spid="245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271 -0.28353 L -0.00295 -0.018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89 -0.5037 L -4.44444E-6 -0.0055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8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кабинет №9\Desktop\Безымянный1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5" y="428604"/>
            <a:ext cx="4519661" cy="6010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564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28750" y="252413"/>
            <a:ext cx="7715250" cy="741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Профессия - учитель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28750" y="1600200"/>
            <a:ext cx="7715250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М.Г.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вернулся к своей мирной профессии учителя. И всю свою жизнь после войны посвятил  воспитанию подрастающих поколений в духе преданности своей Родине, своему народу. </a:t>
            </a:r>
          </a:p>
        </p:txBody>
      </p:sp>
      <p:pic>
        <p:nvPicPr>
          <p:cNvPr id="2560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700" y="4251325"/>
            <a:ext cx="396081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4286250"/>
            <a:ext cx="3635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9408E-6 L -0.2283 -0.3358 " pathEditMode="relative" ptsTypes="AA">
                                      <p:cBhvr>
                                        <p:cTn id="11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155 L 0.16545 -0.330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0" y="274638"/>
            <a:ext cx="7715250" cy="741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М. Г.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с футбольной командой</a:t>
            </a:r>
          </a:p>
        </p:txBody>
      </p:sp>
      <p:pic>
        <p:nvPicPr>
          <p:cNvPr id="26627" name="Picture 3" descr="C:\Users\кабинет №9\Desktop\дворовая команда под руководством Русанова М.Г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12888"/>
            <a:ext cx="6896100" cy="5345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61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309688" y="260350"/>
            <a:ext cx="783431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Кандидат в депутаты Челябинского областного Совета народных депутатов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00600" y="1628775"/>
            <a:ext cx="4343400" cy="47164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 После ухода на заслуженный отдых Михаил Гаврилович продолжал оставаться в строю ветеранов, активно участвуя в общественной жизни.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7652" name="Рисунок 8" descr="C:\Users\С\Desktop\Новая папка (2)\Новая папка\WP_20141022_16_02_30_Smart.jpg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447800"/>
            <a:ext cx="3395663" cy="51482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58 0.04741 L 0.24705 -0.0469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76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6459199" y="7848600"/>
            <a:ext cx="2514600" cy="2057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С\Desktop\Новая папка (2)\WP_20141022_16_02_43_Smart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600" y="990600"/>
            <a:ext cx="3724326" cy="5573780"/>
          </a:xfrm>
          <a:prstGeom prst="rect">
            <a:avLst/>
          </a:prstGeom>
          <a:ln>
            <a:solidFill>
              <a:schemeClr val="hlink"/>
            </a:solidFill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88913"/>
            <a:ext cx="1314450" cy="1371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183600" y="1066800"/>
            <a:ext cx="5410200" cy="5312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Подвиг»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вспомню сегодня заново незабываемый бой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Слава и подвиг Михаила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Русанова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снова встают передо мной.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Гремели разрывы, свистели пули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Прижавшись к земле головы не поднять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Фашистские танки с высотки рванули,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Пытаясь ряды наших смять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глубокой воронке, где страха не зная,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Герой с бронебойкой лежит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Вдруг выстрел, и танка громада стальная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Пробитая пулей, горит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атаку бойцов увлекая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Отважно идет впереди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 восемь фашистских солдат убивает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упор офицера разит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вспомню сегодня заново незабываемый бой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Слава и честь Михаилу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Русанову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 по заслугам Герой!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Лейтенант Бобров,                                                                      Начальник штаба 2-го                                                                        Дивизиона 667 арт. полка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914400"/>
            <a:ext cx="4114800" cy="597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Подвиг»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вспомню сегодня заново незабываемый бой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Слава и подвиг Михаила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Русанова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снова встают передо мной.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Гремели разрывы, свистели пули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Прижавшись к земле головы не поднять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Фашистские танки с высотки рванули,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Пытаясь ряды наших смять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глубокой воронке, где страха не зная,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Герой с бронебойкой лежит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Вдруг выстрел, и танка громада стальная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Пробитая пулей, горит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атаку бойцов увлекая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Отважно идет впереди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 восемь фашистских солдат убивает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упор офицера разит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вспомню сегодня заново незабываемый бой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Слава и честь Михаилу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Русанову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 по заслугам Герой!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Лейтенант Бобров,                                                                      Начальник штаба 2-го                                                                        Дивизиона 667 арт. полка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077200" cy="579120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Помни, героев </a:t>
            </a:r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Варненцев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254</Words>
  <PresentationFormat>Экран (4:3)</PresentationFormat>
  <Paragraphs>61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     Окончание  войны</vt:lpstr>
      <vt:lpstr>Возвращение с Победой</vt:lpstr>
      <vt:lpstr>Награды М.Г. Русанова</vt:lpstr>
      <vt:lpstr>Слайд 4</vt:lpstr>
      <vt:lpstr>Профессия - учитель</vt:lpstr>
      <vt:lpstr>М. Г. Русанов с футбольной командой</vt:lpstr>
      <vt:lpstr>Кандидат в депутаты Челябинского областного Совета народных депутатов</vt:lpstr>
      <vt:lpstr>Слайд 8</vt:lpstr>
      <vt:lpstr>Помни, героев Варненцев!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Окончание  войны</dc:title>
  <dc:creator>user</dc:creator>
  <cp:lastModifiedBy>user</cp:lastModifiedBy>
  <cp:revision>6</cp:revision>
  <dcterms:created xsi:type="dcterms:W3CDTF">2022-11-06T23:34:02Z</dcterms:created>
  <dcterms:modified xsi:type="dcterms:W3CDTF">2022-11-07T00:16:14Z</dcterms:modified>
</cp:coreProperties>
</file>