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60" r:id="rId5"/>
    <p:sldId id="282" r:id="rId6"/>
    <p:sldId id="281" r:id="rId7"/>
    <p:sldId id="266" r:id="rId8"/>
    <p:sldId id="261" r:id="rId9"/>
    <p:sldId id="263" r:id="rId10"/>
    <p:sldId id="271" r:id="rId11"/>
    <p:sldId id="262" r:id="rId12"/>
    <p:sldId id="267" r:id="rId13"/>
    <p:sldId id="269" r:id="rId14"/>
    <p:sldId id="264" r:id="rId15"/>
    <p:sldId id="265" r:id="rId16"/>
    <p:sldId id="270" r:id="rId17"/>
    <p:sldId id="283" r:id="rId18"/>
    <p:sldId id="285" r:id="rId19"/>
    <p:sldId id="286" r:id="rId20"/>
    <p:sldId id="287" r:id="rId21"/>
    <p:sldId id="268" r:id="rId22"/>
    <p:sldId id="275" r:id="rId23"/>
    <p:sldId id="276" r:id="rId24"/>
    <p:sldId id="277" r:id="rId25"/>
    <p:sldId id="278" r:id="rId26"/>
    <p:sldId id="279" r:id="rId27"/>
    <p:sldId id="273" r:id="rId28"/>
    <p:sldId id="274" r:id="rId29"/>
    <p:sldId id="284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4" autoAdjust="0"/>
    <p:restoredTop sz="92874" autoAdjust="0"/>
  </p:normalViewPr>
  <p:slideViewPr>
    <p:cSldViewPr>
      <p:cViewPr varScale="1">
        <p:scale>
          <a:sx n="55" d="100"/>
          <a:sy n="55" d="100"/>
        </p:scale>
        <p:origin x="1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44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3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9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20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62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74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98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67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81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314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8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16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48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312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608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97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193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2729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290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2845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127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3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835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6859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3725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551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36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2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1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9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9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1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2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85C76-5058-49F7-A4E9-67A4317A358A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95B6B-2345-4727-A526-1CC0C4E2F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0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3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FB654-4390-4A76-BD0B-7BE270DF7A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3F233-DBA8-4090-8295-310DCDD9711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8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333902"/>
            <a:ext cx="7772400" cy="2835746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rgbClr val="006600"/>
                </a:solidFill>
              </a:rPr>
              <a:t>МБДОУ Детский сад  общеразвивающего </a:t>
            </a:r>
            <a:r>
              <a:rPr lang="ru-RU" sz="2200" dirty="0" smtClean="0">
                <a:solidFill>
                  <a:srgbClr val="006600"/>
                </a:solidFill>
              </a:rPr>
              <a:t>вида</a:t>
            </a:r>
            <a:br>
              <a:rPr lang="ru-RU" sz="2200" dirty="0" smtClean="0">
                <a:solidFill>
                  <a:srgbClr val="006600"/>
                </a:solidFill>
              </a:rPr>
            </a:br>
            <a:r>
              <a:rPr lang="ru-RU" sz="2200" dirty="0">
                <a:solidFill>
                  <a:srgbClr val="006600"/>
                </a:solidFill>
              </a:rPr>
              <a:t/>
            </a:r>
            <a:br>
              <a:rPr lang="ru-RU" sz="2200" dirty="0">
                <a:solidFill>
                  <a:srgbClr val="006600"/>
                </a:solidFill>
              </a:rPr>
            </a:br>
            <a:r>
              <a:rPr lang="ru-RU" sz="2200" dirty="0" smtClean="0">
                <a:solidFill>
                  <a:srgbClr val="006600"/>
                </a:solidFill>
              </a:rPr>
              <a:t/>
            </a:r>
            <a:br>
              <a:rPr lang="ru-RU" sz="2200" dirty="0" smtClean="0">
                <a:solidFill>
                  <a:srgbClr val="006600"/>
                </a:solidFill>
              </a:rPr>
            </a:br>
            <a:r>
              <a:rPr lang="ru-RU" sz="2200" dirty="0">
                <a:solidFill>
                  <a:srgbClr val="006600"/>
                </a:solidFill>
              </a:rPr>
              <a:t/>
            </a:r>
            <a:br>
              <a:rPr lang="ru-RU" sz="2200" dirty="0">
                <a:solidFill>
                  <a:srgbClr val="006600"/>
                </a:solidFill>
              </a:rPr>
            </a:br>
            <a:r>
              <a:rPr lang="ru-RU" sz="2200" dirty="0">
                <a:solidFill>
                  <a:srgbClr val="006600"/>
                </a:solidFill>
              </a:rPr>
              <a:t/>
            </a:r>
            <a:br>
              <a:rPr lang="ru-RU" sz="2200" dirty="0">
                <a:solidFill>
                  <a:srgbClr val="006600"/>
                </a:solidFill>
              </a:rPr>
            </a:br>
            <a:r>
              <a:rPr lang="ru-RU" sz="3600" dirty="0">
                <a:solidFill>
                  <a:srgbClr val="006600"/>
                </a:solidFill>
              </a:rPr>
              <a:t>Исследовательский </a:t>
            </a:r>
            <a:r>
              <a:rPr lang="ru-RU" sz="3600" dirty="0" smtClean="0">
                <a:solidFill>
                  <a:srgbClr val="006600"/>
                </a:solidFill>
              </a:rPr>
              <a:t>проект</a:t>
            </a:r>
            <a:br>
              <a:rPr lang="ru-RU" sz="3600" dirty="0" smtClean="0">
                <a:solidFill>
                  <a:srgbClr val="006600"/>
                </a:solidFill>
              </a:rPr>
            </a:br>
            <a:r>
              <a:rPr lang="ru-RU" sz="2200" dirty="0" smtClean="0">
                <a:solidFill>
                  <a:srgbClr val="006600"/>
                </a:solidFill>
              </a:rPr>
              <a:t> </a:t>
            </a:r>
            <a:r>
              <a:rPr lang="ru-RU" sz="6000" dirty="0">
                <a:solidFill>
                  <a:srgbClr val="006600"/>
                </a:solidFill>
              </a:rPr>
              <a:t>«Мир Динозавров»</a:t>
            </a:r>
            <a:br>
              <a:rPr lang="ru-RU" sz="6000" dirty="0">
                <a:solidFill>
                  <a:srgbClr val="006600"/>
                </a:solidFill>
              </a:rPr>
            </a:br>
            <a:r>
              <a:rPr lang="ru-RU" dirty="0">
                <a:solidFill>
                  <a:srgbClr val="006600"/>
                </a:solidFill>
              </a:rPr>
              <a:t/>
            </a:r>
            <a:br>
              <a:rPr lang="ru-RU" dirty="0">
                <a:solidFill>
                  <a:srgbClr val="006600"/>
                </a:solidFill>
              </a:rPr>
            </a:br>
            <a:r>
              <a:rPr lang="ru-RU" sz="5400" b="1" dirty="0">
                <a:solidFill>
                  <a:srgbClr val="FFFF00"/>
                </a:solidFill>
              </a:rPr>
              <a:t> </a:t>
            </a:r>
            <a:br>
              <a:rPr lang="ru-RU" sz="5400" b="1" dirty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5837" y="4005064"/>
            <a:ext cx="4208512" cy="2351112"/>
          </a:xfrm>
        </p:spPr>
        <p:txBody>
          <a:bodyPr>
            <a:normAutofit fontScale="47500" lnSpcReduction="20000"/>
          </a:bodyPr>
          <a:lstStyle/>
          <a:p>
            <a:r>
              <a:rPr lang="ru-RU" sz="2400" dirty="0">
                <a:solidFill>
                  <a:srgbClr val="006600"/>
                </a:solidFill>
              </a:rPr>
              <a:t/>
            </a:r>
            <a:br>
              <a:rPr lang="ru-RU" sz="2400" dirty="0">
                <a:solidFill>
                  <a:srgbClr val="006600"/>
                </a:solidFill>
              </a:rPr>
            </a:br>
            <a:r>
              <a:rPr lang="ru-RU" sz="3800" dirty="0" smtClean="0">
                <a:solidFill>
                  <a:srgbClr val="006600"/>
                </a:solidFill>
              </a:rPr>
              <a:t>Над </a:t>
            </a:r>
            <a:r>
              <a:rPr lang="ru-RU" sz="3800" dirty="0">
                <a:solidFill>
                  <a:srgbClr val="006600"/>
                </a:solidFill>
              </a:rPr>
              <a:t>проектом работали: </a:t>
            </a:r>
            <a:endParaRPr lang="ru-RU" sz="3800" dirty="0" smtClean="0">
              <a:solidFill>
                <a:srgbClr val="006600"/>
              </a:solidFill>
            </a:endParaRPr>
          </a:p>
          <a:p>
            <a:r>
              <a:rPr lang="ru-RU" sz="3800" dirty="0" smtClean="0">
                <a:solidFill>
                  <a:srgbClr val="006600"/>
                </a:solidFill>
              </a:rPr>
              <a:t>Белобородкин Семён</a:t>
            </a:r>
          </a:p>
          <a:p>
            <a:r>
              <a:rPr lang="ru-RU" sz="3800" dirty="0">
                <a:solidFill>
                  <a:srgbClr val="006600"/>
                </a:solidFill>
              </a:rPr>
              <a:t>м</a:t>
            </a:r>
            <a:r>
              <a:rPr lang="ru-RU" sz="3800" smtClean="0">
                <a:solidFill>
                  <a:srgbClr val="006600"/>
                </a:solidFill>
              </a:rPr>
              <a:t>ама  </a:t>
            </a:r>
            <a:r>
              <a:rPr lang="ru-RU" sz="3800" dirty="0" smtClean="0">
                <a:solidFill>
                  <a:srgbClr val="006600"/>
                </a:solidFill>
              </a:rPr>
              <a:t>Марина Михайловна</a:t>
            </a:r>
            <a:r>
              <a:rPr lang="ru-RU" sz="3800" dirty="0">
                <a:solidFill>
                  <a:srgbClr val="006600"/>
                </a:solidFill>
              </a:rPr>
              <a:t/>
            </a:r>
            <a:br>
              <a:rPr lang="ru-RU" sz="3800" dirty="0">
                <a:solidFill>
                  <a:srgbClr val="006600"/>
                </a:solidFill>
              </a:rPr>
            </a:br>
            <a:r>
              <a:rPr lang="ru-RU" sz="3800" dirty="0">
                <a:solidFill>
                  <a:srgbClr val="006600"/>
                </a:solidFill>
              </a:rPr>
              <a:t>воспитатель Шолохова Мария Владимировна</a:t>
            </a:r>
            <a:br>
              <a:rPr lang="ru-RU" sz="3800" dirty="0">
                <a:solidFill>
                  <a:srgbClr val="006600"/>
                </a:solidFill>
              </a:rPr>
            </a:br>
            <a:r>
              <a:rPr lang="ru-RU" sz="4000" b="1" dirty="0">
                <a:solidFill>
                  <a:srgbClr val="FFFF00"/>
                </a:solidFill>
              </a:rPr>
              <a:t> </a:t>
            </a:r>
            <a:br>
              <a:rPr lang="ru-RU" sz="4000" b="1" dirty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пгт </a:t>
            </a:r>
            <a:r>
              <a:rPr lang="ru-RU" b="1" dirty="0" err="1" smtClean="0">
                <a:solidFill>
                  <a:srgbClr val="FFFF00"/>
                </a:solidFill>
              </a:rPr>
              <a:t>Вершино-Дарсунский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2021г</a:t>
            </a:r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93603" y="681245"/>
            <a:ext cx="3712981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7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262" y="404664"/>
            <a:ext cx="8229600" cy="1143000"/>
          </a:xfrm>
        </p:spPr>
        <p:txBody>
          <a:bodyPr/>
          <a:lstStyle/>
          <a:p>
            <a:r>
              <a:rPr lang="ru-RU" dirty="0" smtClean="0"/>
              <a:t>Яйца динозавра</a:t>
            </a:r>
            <a:endParaRPr lang="en-US" dirty="0"/>
          </a:p>
        </p:txBody>
      </p:sp>
      <p:pic>
        <p:nvPicPr>
          <p:cNvPr id="8" name="Picture 3" descr="C:\Users\Леша\Desktop\динозавры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0262" y="1547664"/>
            <a:ext cx="5873986" cy="48694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81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262" y="404664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4" descr="C:\Users\Леша\Desktop\динозавры\227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260648"/>
            <a:ext cx="6624736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34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C:\Users\Леша\Desktop\динозавры\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8" y="285728"/>
            <a:ext cx="8573966" cy="6239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36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Палеонтология – это наука об ископаемых животных и растениях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4" name="Picture 4" descr="C:\Users\Леша\Desktop\динозавры\1219948634_raskopki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22323"/>
            <a:ext cx="5040560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22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Леша\Desktop\динозавры\скачанные файлы (4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41888" y="2557973"/>
            <a:ext cx="4392488" cy="3627804"/>
          </a:xfrm>
          <a:prstGeom prst="rect">
            <a:avLst/>
          </a:prstGeom>
          <a:noFill/>
        </p:spPr>
      </p:pic>
      <p:pic>
        <p:nvPicPr>
          <p:cNvPr id="5" name="Picture 2" descr="C:\Users\Леша\Desktop\динозавры\images (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373" y="116632"/>
            <a:ext cx="5409932" cy="42552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18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739" y="548680"/>
            <a:ext cx="4248472" cy="5664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432" y="548680"/>
            <a:ext cx="4214896" cy="5619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79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3996444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344" y="692696"/>
            <a:ext cx="4104456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00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74" y="1210035"/>
            <a:ext cx="3705876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210035"/>
            <a:ext cx="3705876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227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08753"/>
            <a:ext cx="4752528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275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857232"/>
            <a:ext cx="35432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</a:t>
            </a:r>
            <a:r>
              <a:rPr lang="ru-RU" b="1" dirty="0" smtClean="0">
                <a:solidFill>
                  <a:srgbClr val="006600"/>
                </a:solidFill>
              </a:rPr>
              <a:t>Моя коллекция динозавров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969" y="2924944"/>
            <a:ext cx="4746163" cy="3559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198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3200" u="sng" dirty="0" smtClean="0">
                <a:solidFill>
                  <a:srgbClr val="006600"/>
                </a:solidFill>
              </a:rPr>
              <a:t>Цель</a:t>
            </a:r>
            <a:r>
              <a:rPr lang="ru-RU" sz="3200" dirty="0" smtClean="0">
                <a:solidFill>
                  <a:srgbClr val="006600"/>
                </a:solidFill>
              </a:rPr>
              <a:t>: знакомство </a:t>
            </a:r>
            <a:r>
              <a:rPr lang="ru-RU" sz="3200" dirty="0">
                <a:solidFill>
                  <a:srgbClr val="006600"/>
                </a:solidFill>
              </a:rPr>
              <a:t>с древними обитателями Земли динозаврами и их разнообразием.</a:t>
            </a:r>
            <a:br>
              <a:rPr lang="ru-RU" sz="3200" dirty="0">
                <a:solidFill>
                  <a:srgbClr val="006600"/>
                </a:solidFill>
              </a:rPr>
            </a:br>
            <a:r>
              <a:rPr lang="ru-RU" sz="3200" dirty="0">
                <a:solidFill>
                  <a:srgbClr val="006600"/>
                </a:solidFill>
              </a:rPr>
              <a:t>Постараться разгадать загадочный мир динозавров.</a:t>
            </a:r>
            <a:br>
              <a:rPr lang="ru-RU" sz="3200" dirty="0">
                <a:solidFill>
                  <a:srgbClr val="006600"/>
                </a:solidFill>
              </a:rPr>
            </a:br>
            <a:r>
              <a:rPr lang="ru-RU" sz="2800" b="1" u="sng" dirty="0">
                <a:solidFill>
                  <a:srgbClr val="006600"/>
                </a:solidFill>
              </a:rPr>
              <a:t>Задачи</a:t>
            </a:r>
            <a:r>
              <a:rPr lang="ru-RU" sz="2800" b="1" dirty="0">
                <a:solidFill>
                  <a:srgbClr val="006600"/>
                </a:solidFill>
              </a:rPr>
              <a:t>: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• Выяснить из </a:t>
            </a:r>
            <a:r>
              <a:rPr lang="ru-RU" sz="2800" b="1" dirty="0" smtClean="0">
                <a:solidFill>
                  <a:srgbClr val="006600"/>
                </a:solidFill>
              </a:rPr>
              <a:t>научных</a:t>
            </a:r>
            <a:r>
              <a:rPr lang="ru-RU" sz="2800" b="1" dirty="0">
                <a:solidFill>
                  <a:srgbClr val="006600"/>
                </a:solidFill>
              </a:rPr>
              <a:t> источников, кто такие динозавры, когда динозавры жили на планете, чем они питались, как выглядели, почему исчезли;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• Найти факты, подтверждающие существование динозавров</a:t>
            </a:r>
            <a:r>
              <a:rPr lang="ru-RU" sz="2800" b="1" dirty="0" smtClean="0">
                <a:solidFill>
                  <a:srgbClr val="006600"/>
                </a:solidFill>
              </a:rPr>
              <a:t>.</a:t>
            </a:r>
            <a:r>
              <a:rPr lang="ru-RU" sz="2800" b="1" dirty="0">
                <a:solidFill>
                  <a:srgbClr val="006600"/>
                </a:solidFill>
              </a:rPr>
              <a:t/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u="sng" dirty="0">
                <a:solidFill>
                  <a:srgbClr val="006600"/>
                </a:solidFill>
              </a:rPr>
              <a:t>Гипотеза</a:t>
            </a:r>
            <a:r>
              <a:rPr lang="ru-RU" sz="2800" b="1" dirty="0">
                <a:solidFill>
                  <a:srgbClr val="006600"/>
                </a:solidFill>
              </a:rPr>
              <a:t>: предположим, что динозавры одни из самых удивительных существ, когда- либо живших на нашей </a:t>
            </a:r>
            <a:r>
              <a:rPr lang="ru-RU" sz="2800" b="1" dirty="0" smtClean="0">
                <a:solidFill>
                  <a:srgbClr val="006600"/>
                </a:solidFill>
              </a:rPr>
              <a:t>планете</a:t>
            </a:r>
            <a:r>
              <a:rPr lang="ru-RU" sz="2800" b="1" dirty="0">
                <a:solidFill>
                  <a:srgbClr val="006600"/>
                </a:solidFill>
              </a:rPr>
              <a:t>.</a:t>
            </a:r>
            <a:endParaRPr lang="en-US" sz="2800" b="1" dirty="0">
              <a:solidFill>
                <a:srgbClr val="0066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64288" y="1124744"/>
            <a:ext cx="2386608" cy="13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2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1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Причины вымирания динозавров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en-US" dirty="0"/>
          </a:p>
        </p:txBody>
      </p:sp>
      <p:pic>
        <p:nvPicPr>
          <p:cNvPr id="4" name="Picture 4" descr="C:\Users\Леша\Desktop\динозавры\Polyot-meteorita-v-predstavlenii-hudozhnik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59681"/>
            <a:ext cx="3873973" cy="2584876"/>
          </a:xfrm>
          <a:prstGeom prst="rect">
            <a:avLst/>
          </a:prstGeom>
          <a:noFill/>
        </p:spPr>
      </p:pic>
      <p:pic>
        <p:nvPicPr>
          <p:cNvPr id="5" name="Picture 3" descr="C:\Users\Леша\Desktop\динозавры\скачанные файлы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056" y="1246177"/>
            <a:ext cx="3610744" cy="2617004"/>
          </a:xfrm>
          <a:prstGeom prst="rect">
            <a:avLst/>
          </a:prstGeom>
          <a:noFill/>
        </p:spPr>
      </p:pic>
      <p:pic>
        <p:nvPicPr>
          <p:cNvPr id="6" name="Picture 2" descr="C:\Users\Леша\Desktop\динозавры\245ba522d1be82d79dfc653d3b35310f_w960_h20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7122" y="4066399"/>
            <a:ext cx="3369755" cy="2584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803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Современные потомки динозавров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1357294"/>
            <a:ext cx="6144683" cy="460851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844824"/>
            <a:ext cx="7904879" cy="444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0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13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Современные потомки динозавров</a:t>
            </a:r>
            <a:endParaRPr lang="en-US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r>
              <a:rPr lang="ru-RU" dirty="0" smtClean="0"/>
              <a:t>фото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751" y="3357562"/>
            <a:ext cx="5138249" cy="26136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000240"/>
            <a:ext cx="4413021" cy="19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93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Современные потомки динозавров</a:t>
            </a:r>
            <a:endParaRPr lang="en-US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5" y="1785927"/>
            <a:ext cx="5319045" cy="35477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5860"/>
            <a:ext cx="5574221" cy="394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Современные потомки динозавров</a:t>
            </a:r>
            <a:endParaRPr lang="en-US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275" y="928670"/>
            <a:ext cx="8229600" cy="4525963"/>
          </a:xfrm>
        </p:spPr>
        <p:txBody>
          <a:bodyPr/>
          <a:lstStyle/>
          <a:p>
            <a:pPr marL="3200400" lvl="7" indent="0">
              <a:buNone/>
            </a:pP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129919"/>
            <a:ext cx="4474840" cy="2518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184" y="2548992"/>
            <a:ext cx="3657600" cy="224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Поделка из пластилина и шишек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417638"/>
            <a:ext cx="4584709" cy="5179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6142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Мой милый динозаврик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196752"/>
            <a:ext cx="5040560" cy="5348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921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4900" b="1" dirty="0" smtClean="0">
                <a:solidFill>
                  <a:srgbClr val="006600"/>
                </a:solidFill>
              </a:rPr>
              <a:t>Вывод:</a:t>
            </a:r>
            <a:r>
              <a:rPr lang="ru-RU" b="1" dirty="0" smtClean="0">
                <a:solidFill>
                  <a:srgbClr val="006600"/>
                </a:solidFill>
              </a:rPr>
              <a:t> Динозавры действительно существовали. Доказательством служат их окаменелые кости.</a:t>
            </a:r>
            <a:endParaRPr lang="en-US" b="1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7067128" cy="28411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97" y="2859399"/>
            <a:ext cx="5723231" cy="339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060848" y="818445"/>
            <a:ext cx="8229600" cy="4525963"/>
          </a:xfrm>
        </p:spPr>
        <p:txBody>
          <a:bodyPr/>
          <a:lstStyle/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57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52560"/>
            <a:ext cx="4604542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729" y="482459"/>
            <a:ext cx="3955733" cy="3162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23728" y="4149080"/>
            <a:ext cx="5925344" cy="103884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2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4638"/>
            <a:ext cx="9110207" cy="6136376"/>
          </a:xfrm>
        </p:spPr>
      </p:pic>
    </p:spTree>
    <p:extLst>
      <p:ext uri="{BB962C8B-B14F-4D97-AF65-F5344CB8AC3E}">
        <p14:creationId xmlns:p14="http://schemas.microsoft.com/office/powerpoint/2010/main" val="18632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Самые маленькие динозавры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276872"/>
            <a:ext cx="2016224" cy="249301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07" y="2276872"/>
            <a:ext cx="4393212" cy="2471182"/>
          </a:xfrm>
        </p:spPr>
      </p:pic>
    </p:spTree>
    <p:extLst>
      <p:ext uri="{BB962C8B-B14F-4D97-AF65-F5344CB8AC3E}">
        <p14:creationId xmlns:p14="http://schemas.microsoft.com/office/powerpoint/2010/main" val="25080623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Самый большой динозавр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690942"/>
            <a:ext cx="6162090" cy="424847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1037" y="2056252"/>
            <a:ext cx="5349348" cy="3883162"/>
          </a:xfrm>
        </p:spPr>
      </p:pic>
    </p:spTree>
    <p:extLst>
      <p:ext uri="{BB962C8B-B14F-4D97-AF65-F5344CB8AC3E}">
        <p14:creationId xmlns:p14="http://schemas.microsoft.com/office/powerpoint/2010/main" val="66016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16" y="287831"/>
            <a:ext cx="8712967" cy="6128121"/>
          </a:xfrm>
        </p:spPr>
      </p:pic>
    </p:spTree>
    <p:extLst>
      <p:ext uri="{BB962C8B-B14F-4D97-AF65-F5344CB8AC3E}">
        <p14:creationId xmlns:p14="http://schemas.microsoft.com/office/powerpoint/2010/main" val="154466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Самый свирепый хищник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46" y="1196752"/>
            <a:ext cx="8048908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60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26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Самый крупный травоядный динозавр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7664"/>
            <a:ext cx="8378821" cy="4977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8481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72</Words>
  <Application>Microsoft Office PowerPoint</Application>
  <PresentationFormat>Экран (4:3)</PresentationFormat>
  <Paragraphs>25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Тема Office</vt:lpstr>
      <vt:lpstr>1_Тема Office</vt:lpstr>
      <vt:lpstr>2_Тема Office</vt:lpstr>
      <vt:lpstr>МБДОУ Детский сад  общеразвивающего вида     Исследовательский проект  «Мир Динозавров»    </vt:lpstr>
      <vt:lpstr>            Цель: знакомство с древними обитателями Земли динозаврами и их разнообразием. Постараться разгадать загадочный мир динозавров. Задачи: • Выяснить из научных источников, кто такие динозавры, когда динозавры жили на планете, чем они питались, как выглядели, почему исчезли; • Найти факты, подтверждающие существование динозавров. Гипотеза: предположим, что динозавры одни из самых удивительных существ, когда- либо живших на нашей планете.</vt:lpstr>
      <vt:lpstr>Презентация PowerPoint</vt:lpstr>
      <vt:lpstr>Презентация PowerPoint</vt:lpstr>
      <vt:lpstr>Самые маленькие динозавры</vt:lpstr>
      <vt:lpstr>Самый большой динозавр</vt:lpstr>
      <vt:lpstr>Презентация PowerPoint</vt:lpstr>
      <vt:lpstr>Самый свирепый хищник</vt:lpstr>
      <vt:lpstr>Самый крупный травоядный динозавр</vt:lpstr>
      <vt:lpstr>Яйца динозавра</vt:lpstr>
      <vt:lpstr>Презентация PowerPoint</vt:lpstr>
      <vt:lpstr>Презентация PowerPoint</vt:lpstr>
      <vt:lpstr>Палеонтология – это наука об ископаемых животных и растениях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Моя коллекция динозавров</vt:lpstr>
      <vt:lpstr>Причины вымирания динозавров</vt:lpstr>
      <vt:lpstr>Современные потомки динозавров</vt:lpstr>
      <vt:lpstr>Современные потомки динозавров</vt:lpstr>
      <vt:lpstr>Современные потомки динозавров</vt:lpstr>
      <vt:lpstr>Современные потомки динозавров</vt:lpstr>
      <vt:lpstr>Поделка из пластилина и шишек</vt:lpstr>
      <vt:lpstr>Мой милый динозаврик</vt:lpstr>
      <vt:lpstr>Вывод: Динозавры действительно существовали. Доказательством служат их окаменелые кости.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Мария Шолохова</cp:lastModifiedBy>
  <cp:revision>32</cp:revision>
  <dcterms:created xsi:type="dcterms:W3CDTF">2017-07-17T09:06:35Z</dcterms:created>
  <dcterms:modified xsi:type="dcterms:W3CDTF">2022-11-07T12:20:37Z</dcterms:modified>
</cp:coreProperties>
</file>