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62" r:id="rId8"/>
    <p:sldId id="261" r:id="rId9"/>
    <p:sldId id="260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2712" y="188640"/>
            <a:ext cx="57747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МБДОУ «Красноярский детский сад «Искорка»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9411" y="2348880"/>
            <a:ext cx="6265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Птицы нашего края.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5373216"/>
            <a:ext cx="47176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Составил: воспитатель О.Г. Савостьянова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6165304"/>
            <a:ext cx="20713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Красноярка 2022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5795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89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6632"/>
            <a:ext cx="54980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Птицы,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живущие у нас постоянно.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89" y="1316962"/>
            <a:ext cx="4094105" cy="273073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316962"/>
            <a:ext cx="2926080" cy="2115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39" y="3861048"/>
            <a:ext cx="4098977" cy="273265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51" y="4284757"/>
            <a:ext cx="3339244" cy="23896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589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240360" cy="324036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2739">
            <a:off x="4874660" y="436667"/>
            <a:ext cx="3472100" cy="436510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875883"/>
            <a:ext cx="3696411" cy="27723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076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7483" y="260648"/>
            <a:ext cx="61931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Птицы, прилетающие весной.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06979"/>
            <a:ext cx="3995936" cy="2828277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997784"/>
            <a:ext cx="3420598" cy="27374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33056"/>
            <a:ext cx="3467002" cy="2773601"/>
          </a:xfrm>
          <a:prstGeom prst="snip2DiagRect">
            <a:avLst>
              <a:gd name="adj1" fmla="val 7637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399" y="3933056"/>
            <a:ext cx="4067944" cy="2711963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7870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3635896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04" y="1196752"/>
            <a:ext cx="4283968" cy="3117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789040"/>
            <a:ext cx="4355976" cy="2722485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91502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1907" y="116632"/>
            <a:ext cx="63487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Птицы, прилетающие на зиму.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6979"/>
            <a:ext cx="3384376" cy="262864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3614064"/>
            <a:ext cx="4104455" cy="305003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915" y="906979"/>
            <a:ext cx="3498673" cy="24736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2" y="3720924"/>
            <a:ext cx="3781750" cy="28363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0036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6884" y="188640"/>
            <a:ext cx="43297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Кормушки для птиц.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04806"/>
            <a:ext cx="4362227" cy="2900881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904806"/>
            <a:ext cx="3804351" cy="2900881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645024"/>
            <a:ext cx="4320480" cy="305748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07309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2" y="2686050"/>
            <a:ext cx="9048750" cy="41719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65125" y="548680"/>
            <a:ext cx="61622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Спасибо за внимание!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До новых встреч!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0269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489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50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4</cp:revision>
  <dcterms:created xsi:type="dcterms:W3CDTF">2022-11-07T15:02:52Z</dcterms:created>
  <dcterms:modified xsi:type="dcterms:W3CDTF">2022-11-07T15:40:14Z</dcterms:modified>
</cp:coreProperties>
</file>