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5" autoAdjust="0"/>
  </p:normalViewPr>
  <p:slideViewPr>
    <p:cSldViewPr>
      <p:cViewPr varScale="1">
        <p:scale>
          <a:sx n="83" d="100"/>
          <a:sy n="83" d="100"/>
        </p:scale>
        <p:origin x="-118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D562E1-D262-4EB9-B3C3-0EF11D95271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44EF60-0B43-483F-B958-C391FD7368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Arial Black" pitchFamily="34" charset="0"/>
              </a:rPr>
              <a:t>«Путешествие капельки воды»</a:t>
            </a:r>
            <a:endParaRPr lang="ru-RU" sz="6600" dirty="0">
              <a:latin typeface="Arial Black" pitchFamily="34" charset="0"/>
            </a:endParaRPr>
          </a:p>
        </p:txBody>
      </p:sp>
      <p:pic>
        <p:nvPicPr>
          <p:cNvPr id="4" name="Рисунок 3" descr="капель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636912"/>
            <a:ext cx="4536504" cy="40538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94116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 действием тепла от Солнышка мы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превращаемся в пар и поднимаемся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высоко в небо, к себе домой.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IMG_8562_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971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Когда все капельки возвращаются домой, мы вновь образуем Облачко и продолжаем жить как прежде, весело и дружно!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2021-10-23-15-23-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94116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живем так, до следующего путешествия, или, как у вас говориться, дождика.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облач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7251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941168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так мы живем и путешествуем! А чтобы вам, ребята, было понятней, вот вам схема нашего маршрута, кажется, у вас это называется круговоротом воды в природе.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круговоро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72514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73216"/>
            <a:ext cx="7854696" cy="148478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 скорой встречи, ребята! Было приятно с вами познакомиться!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img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012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68144" y="1700808"/>
            <a:ext cx="2952328" cy="28803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Здравствуйте, ребята!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Меня зовут  Капелька! Я расскажу вам о своей жизни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2021-10-23-13-34-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404664"/>
            <a:ext cx="5887748" cy="534901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971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и мои братья и сестры живем в стране под названием Облачко.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 descr="nube_1404426788_im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188641"/>
            <a:ext cx="8572500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105400"/>
            <a:ext cx="7854696" cy="156396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живем  очень весело и дружно в своей стране, так же как вы, ребята, мы ходим в детский сад.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2021-10-23-14-00-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9857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94116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еще мы вместе с группой любим путешествовать. Да, да, именно путешествовать. А происходит это так: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иду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7971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86916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так радуемся, что идем в поход, что наше Облачко незаметно для нас темнеет и превращается вот в такую тучку.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79715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1124744"/>
            <a:ext cx="2591960" cy="547260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мы, как настоящие парашютисты падаем с тучки к вам на Землю. Кажется, у вас это называется дождиком.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0994141588248256dfd91d59dea7b5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5212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971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Падая на землю, мы впитываемся в нее или образуем лужицы, по которым любят шлепать все ребята.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26979985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7251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Прогулялись- пора домой! А вернуться домой нам помогает вот кто.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 descr="5399d6f289c14e001e0b250b50ebfc8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72514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243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«Путешествие капельки воды»</vt:lpstr>
      <vt:lpstr>Здравствуйте, ребята! Меня зовут  Капелька! Я расскажу вам о своей жизни.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55555</dc:creator>
  <cp:lastModifiedBy>55555</cp:lastModifiedBy>
  <cp:revision>22</cp:revision>
  <dcterms:created xsi:type="dcterms:W3CDTF">2021-10-23T06:02:35Z</dcterms:created>
  <dcterms:modified xsi:type="dcterms:W3CDTF">2021-10-23T08:58:52Z</dcterms:modified>
</cp:coreProperties>
</file>