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sldIdLst>
    <p:sldId id="256" r:id="rId2"/>
    <p:sldId id="257" r:id="rId3"/>
    <p:sldId id="260" r:id="rId4"/>
    <p:sldId id="261" r:id="rId5"/>
    <p:sldId id="263" r:id="rId6"/>
    <p:sldId id="262" r:id="rId7"/>
    <p:sldId id="264" r:id="rId8"/>
    <p:sldId id="265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FCD180-782C-4216-BD8F-1E409E16244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342EC67-D6E8-4320-BE1D-4CA4B1B858BE}">
      <dgm:prSet phldrT="[Текст]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ru-RU" i="1" dirty="0" smtClean="0"/>
            <a:t>Форма - это документ с незаполненными областями, в которые вводятся данные. Формы напоминают обыкновенные бумажные бланки.</a:t>
          </a:r>
          <a:endParaRPr lang="ru-RU" dirty="0"/>
        </a:p>
      </dgm:t>
    </dgm:pt>
    <dgm:pt modelId="{A2458B0A-2AD5-4DEA-9199-1D0AE8775F36}" type="parTrans" cxnId="{B5498104-CA64-4663-8DF9-8E82ABF95C75}">
      <dgm:prSet/>
      <dgm:spPr/>
      <dgm:t>
        <a:bodyPr/>
        <a:lstStyle/>
        <a:p>
          <a:endParaRPr lang="ru-RU"/>
        </a:p>
      </dgm:t>
    </dgm:pt>
    <dgm:pt modelId="{D37443BE-7469-4643-897E-A1A8ECB1B5C7}" type="sibTrans" cxnId="{B5498104-CA64-4663-8DF9-8E82ABF95C75}">
      <dgm:prSet/>
      <dgm:spPr/>
      <dgm:t>
        <a:bodyPr/>
        <a:lstStyle/>
        <a:p>
          <a:endParaRPr lang="ru-RU"/>
        </a:p>
      </dgm:t>
    </dgm:pt>
    <dgm:pt modelId="{CC3022DF-9EC5-4228-9D8C-F540B1BDC4F6}">
      <dgm:prSet phldrT="[Текст]"/>
      <dgm:spPr/>
      <dgm:t>
        <a:bodyPr/>
        <a:lstStyle/>
        <a:p>
          <a:r>
            <a:rPr lang="ru-RU" i="1" dirty="0" smtClean="0"/>
            <a:t>На любом бланке, кроме постоянного текста есть пустые графы, куда нужно вписывать конкретные сведения. </a:t>
          </a:r>
          <a:endParaRPr lang="ru-RU" dirty="0"/>
        </a:p>
      </dgm:t>
    </dgm:pt>
    <dgm:pt modelId="{CE3FE924-81B0-4ACE-8D25-F0B97E37465A}" type="parTrans" cxnId="{2CAEA64C-1308-4CD6-B012-D8D67336BDB7}">
      <dgm:prSet/>
      <dgm:spPr/>
      <dgm:t>
        <a:bodyPr/>
        <a:lstStyle/>
        <a:p>
          <a:endParaRPr lang="ru-RU"/>
        </a:p>
      </dgm:t>
    </dgm:pt>
    <dgm:pt modelId="{1294EC55-A676-4200-A6F0-D38F753E6F6F}" type="sibTrans" cxnId="{2CAEA64C-1308-4CD6-B012-D8D67336BDB7}">
      <dgm:prSet/>
      <dgm:spPr/>
      <dgm:t>
        <a:bodyPr/>
        <a:lstStyle/>
        <a:p>
          <a:endParaRPr lang="ru-RU"/>
        </a:p>
      </dgm:t>
    </dgm:pt>
    <dgm:pt modelId="{EB71C05E-6799-44B8-A748-B3B30F585B15}" type="pres">
      <dgm:prSet presAssocID="{B1FCD180-782C-4216-BD8F-1E409E16244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BD4C106-95EF-4F1C-BF9A-055EB0C975F0}" type="pres">
      <dgm:prSet presAssocID="{B1FCD180-782C-4216-BD8F-1E409E162442}" presName="Name1" presStyleCnt="0"/>
      <dgm:spPr/>
    </dgm:pt>
    <dgm:pt modelId="{2BB4A719-366F-4E35-A941-3C41960A593B}" type="pres">
      <dgm:prSet presAssocID="{B1FCD180-782C-4216-BD8F-1E409E162442}" presName="cycle" presStyleCnt="0"/>
      <dgm:spPr/>
    </dgm:pt>
    <dgm:pt modelId="{4EFB6925-27EC-47A2-8403-EE2D91BA47D5}" type="pres">
      <dgm:prSet presAssocID="{B1FCD180-782C-4216-BD8F-1E409E162442}" presName="srcNode" presStyleLbl="node1" presStyleIdx="0" presStyleCnt="2"/>
      <dgm:spPr/>
    </dgm:pt>
    <dgm:pt modelId="{EF86604F-CBAE-497C-BE0A-0B0D5A85F061}" type="pres">
      <dgm:prSet presAssocID="{B1FCD180-782C-4216-BD8F-1E409E162442}" presName="conn" presStyleLbl="parChTrans1D2" presStyleIdx="0" presStyleCnt="1"/>
      <dgm:spPr/>
      <dgm:t>
        <a:bodyPr/>
        <a:lstStyle/>
        <a:p>
          <a:endParaRPr lang="ru-RU"/>
        </a:p>
      </dgm:t>
    </dgm:pt>
    <dgm:pt modelId="{EB73D378-B876-4145-946C-0DFD9DCD8AEF}" type="pres">
      <dgm:prSet presAssocID="{B1FCD180-782C-4216-BD8F-1E409E162442}" presName="extraNode" presStyleLbl="node1" presStyleIdx="0" presStyleCnt="2"/>
      <dgm:spPr/>
    </dgm:pt>
    <dgm:pt modelId="{B67F8487-FE9F-4C50-A209-9B56DCE7560C}" type="pres">
      <dgm:prSet presAssocID="{B1FCD180-782C-4216-BD8F-1E409E162442}" presName="dstNode" presStyleLbl="node1" presStyleIdx="0" presStyleCnt="2"/>
      <dgm:spPr/>
    </dgm:pt>
    <dgm:pt modelId="{0D6B7242-B821-4D36-AF22-6179D9583333}" type="pres">
      <dgm:prSet presAssocID="{9342EC67-D6E8-4320-BE1D-4CA4B1B858BE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33A2C-378E-41BC-A82C-BAF03217DE2D}" type="pres">
      <dgm:prSet presAssocID="{9342EC67-D6E8-4320-BE1D-4CA4B1B858BE}" presName="accent_1" presStyleCnt="0"/>
      <dgm:spPr/>
    </dgm:pt>
    <dgm:pt modelId="{871B603A-D2A6-4882-8D40-F9486B565579}" type="pres">
      <dgm:prSet presAssocID="{9342EC67-D6E8-4320-BE1D-4CA4B1B858BE}" presName="accentRepeatNode" presStyleLbl="solidFgAcc1" presStyleIdx="0" presStyleCnt="2"/>
      <dgm:spPr/>
    </dgm:pt>
    <dgm:pt modelId="{F1FC740C-5D7F-4656-8FB7-23105F7EEF12}" type="pres">
      <dgm:prSet presAssocID="{CC3022DF-9EC5-4228-9D8C-F540B1BDC4F6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37BC3-D6D8-4314-9D5C-3DCE0AE59DEC}" type="pres">
      <dgm:prSet presAssocID="{CC3022DF-9EC5-4228-9D8C-F540B1BDC4F6}" presName="accent_2" presStyleCnt="0"/>
      <dgm:spPr/>
    </dgm:pt>
    <dgm:pt modelId="{4F6E01DB-C4FF-4089-927B-98BA4DBCDA24}" type="pres">
      <dgm:prSet presAssocID="{CC3022DF-9EC5-4228-9D8C-F540B1BDC4F6}" presName="accentRepeatNode" presStyleLbl="solidFgAcc1" presStyleIdx="1" presStyleCnt="2"/>
      <dgm:spPr/>
    </dgm:pt>
  </dgm:ptLst>
  <dgm:cxnLst>
    <dgm:cxn modelId="{9C6995B5-F12B-4905-A539-55D27F9C8396}" type="presOf" srcId="{9342EC67-D6E8-4320-BE1D-4CA4B1B858BE}" destId="{0D6B7242-B821-4D36-AF22-6179D9583333}" srcOrd="0" destOrd="0" presId="urn:microsoft.com/office/officeart/2008/layout/VerticalCurvedList"/>
    <dgm:cxn modelId="{2CAEA64C-1308-4CD6-B012-D8D67336BDB7}" srcId="{B1FCD180-782C-4216-BD8F-1E409E162442}" destId="{CC3022DF-9EC5-4228-9D8C-F540B1BDC4F6}" srcOrd="1" destOrd="0" parTransId="{CE3FE924-81B0-4ACE-8D25-F0B97E37465A}" sibTransId="{1294EC55-A676-4200-A6F0-D38F753E6F6F}"/>
    <dgm:cxn modelId="{B5498104-CA64-4663-8DF9-8E82ABF95C75}" srcId="{B1FCD180-782C-4216-BD8F-1E409E162442}" destId="{9342EC67-D6E8-4320-BE1D-4CA4B1B858BE}" srcOrd="0" destOrd="0" parTransId="{A2458B0A-2AD5-4DEA-9199-1D0AE8775F36}" sibTransId="{D37443BE-7469-4643-897E-A1A8ECB1B5C7}"/>
    <dgm:cxn modelId="{AFDCE65B-3EF9-4EE8-985D-DF1959576F86}" type="presOf" srcId="{CC3022DF-9EC5-4228-9D8C-F540B1BDC4F6}" destId="{F1FC740C-5D7F-4656-8FB7-23105F7EEF12}" srcOrd="0" destOrd="0" presId="urn:microsoft.com/office/officeart/2008/layout/VerticalCurvedList"/>
    <dgm:cxn modelId="{27A09988-7499-4409-99FD-E79A60F107B6}" type="presOf" srcId="{D37443BE-7469-4643-897E-A1A8ECB1B5C7}" destId="{EF86604F-CBAE-497C-BE0A-0B0D5A85F061}" srcOrd="0" destOrd="0" presId="urn:microsoft.com/office/officeart/2008/layout/VerticalCurvedList"/>
    <dgm:cxn modelId="{AB9CEDB9-9874-400D-B163-58C6A42D4FB9}" type="presOf" srcId="{B1FCD180-782C-4216-BD8F-1E409E162442}" destId="{EB71C05E-6799-44B8-A748-B3B30F585B15}" srcOrd="0" destOrd="0" presId="urn:microsoft.com/office/officeart/2008/layout/VerticalCurvedList"/>
    <dgm:cxn modelId="{43B3ABD5-F097-4736-A65D-0A4405C0BA66}" type="presParOf" srcId="{EB71C05E-6799-44B8-A748-B3B30F585B15}" destId="{6BD4C106-95EF-4F1C-BF9A-055EB0C975F0}" srcOrd="0" destOrd="0" presId="urn:microsoft.com/office/officeart/2008/layout/VerticalCurvedList"/>
    <dgm:cxn modelId="{9E724C73-7E67-409A-BCA1-F5BEF6FA438A}" type="presParOf" srcId="{6BD4C106-95EF-4F1C-BF9A-055EB0C975F0}" destId="{2BB4A719-366F-4E35-A941-3C41960A593B}" srcOrd="0" destOrd="0" presId="urn:microsoft.com/office/officeart/2008/layout/VerticalCurvedList"/>
    <dgm:cxn modelId="{0AFC0A8D-FB2A-4550-8B3D-03D4D906241A}" type="presParOf" srcId="{2BB4A719-366F-4E35-A941-3C41960A593B}" destId="{4EFB6925-27EC-47A2-8403-EE2D91BA47D5}" srcOrd="0" destOrd="0" presId="urn:microsoft.com/office/officeart/2008/layout/VerticalCurvedList"/>
    <dgm:cxn modelId="{69B3EB3E-2DD5-4EC2-B379-D208E1345A96}" type="presParOf" srcId="{2BB4A719-366F-4E35-A941-3C41960A593B}" destId="{EF86604F-CBAE-497C-BE0A-0B0D5A85F061}" srcOrd="1" destOrd="0" presId="urn:microsoft.com/office/officeart/2008/layout/VerticalCurvedList"/>
    <dgm:cxn modelId="{3C5B4682-6F8D-4517-A4B6-A3B69B84D669}" type="presParOf" srcId="{2BB4A719-366F-4E35-A941-3C41960A593B}" destId="{EB73D378-B876-4145-946C-0DFD9DCD8AEF}" srcOrd="2" destOrd="0" presId="urn:microsoft.com/office/officeart/2008/layout/VerticalCurvedList"/>
    <dgm:cxn modelId="{9DB864CC-28E6-4DDA-B33A-B4E5AF8743A6}" type="presParOf" srcId="{2BB4A719-366F-4E35-A941-3C41960A593B}" destId="{B67F8487-FE9F-4C50-A209-9B56DCE7560C}" srcOrd="3" destOrd="0" presId="urn:microsoft.com/office/officeart/2008/layout/VerticalCurvedList"/>
    <dgm:cxn modelId="{6C0B9FEC-5FFE-478E-BBFF-1E64A99E2ADC}" type="presParOf" srcId="{6BD4C106-95EF-4F1C-BF9A-055EB0C975F0}" destId="{0D6B7242-B821-4D36-AF22-6179D9583333}" srcOrd="1" destOrd="0" presId="urn:microsoft.com/office/officeart/2008/layout/VerticalCurvedList"/>
    <dgm:cxn modelId="{146BA8BE-ABA6-4F12-A9D0-035970206CFD}" type="presParOf" srcId="{6BD4C106-95EF-4F1C-BF9A-055EB0C975F0}" destId="{2BD33A2C-378E-41BC-A82C-BAF03217DE2D}" srcOrd="2" destOrd="0" presId="urn:microsoft.com/office/officeart/2008/layout/VerticalCurvedList"/>
    <dgm:cxn modelId="{C0FEBC3B-57DB-4920-8E47-0895B17D7053}" type="presParOf" srcId="{2BD33A2C-378E-41BC-A82C-BAF03217DE2D}" destId="{871B603A-D2A6-4882-8D40-F9486B565579}" srcOrd="0" destOrd="0" presId="urn:microsoft.com/office/officeart/2008/layout/VerticalCurvedList"/>
    <dgm:cxn modelId="{8752D32A-D9BB-4AF9-BBA8-20D6FFF5DC0A}" type="presParOf" srcId="{6BD4C106-95EF-4F1C-BF9A-055EB0C975F0}" destId="{F1FC740C-5D7F-4656-8FB7-23105F7EEF12}" srcOrd="3" destOrd="0" presId="urn:microsoft.com/office/officeart/2008/layout/VerticalCurvedList"/>
    <dgm:cxn modelId="{5243FD21-BEEF-4BBD-B3AF-5C8D497C3C61}" type="presParOf" srcId="{6BD4C106-95EF-4F1C-BF9A-055EB0C975F0}" destId="{5ED37BC3-D6D8-4314-9D5C-3DCE0AE59DEC}" srcOrd="4" destOrd="0" presId="urn:microsoft.com/office/officeart/2008/layout/VerticalCurvedList"/>
    <dgm:cxn modelId="{3181BC35-A1CE-4D13-955A-24B0D4AB1652}" type="presParOf" srcId="{5ED37BC3-D6D8-4314-9D5C-3DCE0AE59DEC}" destId="{4F6E01DB-C4FF-4089-927B-98BA4DBCDA2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accent0_3" csCatId="mainScheme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элемент управления, который хотите изменить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На вкладке «Разработчик» нажать «Свойства» и изменить свойства нужным образом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B81385-6B56-4CC0-A5F5-3772907BBCE1}" type="presOf" srcId="{4651D9F0-2178-4F54-B88C-8A7AAFDC3919}" destId="{EA0341C2-B7E0-4A78-9844-D0E1AAFDD221}" srcOrd="1" destOrd="0" presId="urn:microsoft.com/office/officeart/2005/8/layout/process1"/>
    <dgm:cxn modelId="{CAA30194-9628-4E3C-A8CA-7B2A922B8D48}" type="presOf" srcId="{B896FA04-E057-4C65-97DF-17A9943E938C}" destId="{34BAEDD5-64A8-483D-A09B-152C74316B5A}" srcOrd="0" destOrd="0" presId="urn:microsoft.com/office/officeart/2005/8/layout/process1"/>
    <dgm:cxn modelId="{AA772A1C-6EDA-4624-8024-EA575419FECB}" type="presOf" srcId="{2833C880-A3EE-4FC4-850F-953896D508F7}" destId="{37A820D0-9F24-4669-A541-694A6C4873B5}" srcOrd="0" destOrd="0" presId="urn:microsoft.com/office/officeart/2005/8/layout/process1"/>
    <dgm:cxn modelId="{822559FF-E756-465E-9D9B-608DB61BF365}" type="presOf" srcId="{CA82CAB8-FC13-4D62-B8FE-2DCDCA25A2E1}" destId="{A9900CCD-CF31-4ED3-880F-9E4035AE3414}" srcOrd="0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7B826746-5B6A-4798-B118-46CE81E1A36D}" type="presOf" srcId="{4651D9F0-2178-4F54-B88C-8A7AAFDC3919}" destId="{44E06329-029D-4245-BA42-0037C4C3B7A8}" srcOrd="0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113CDAFE-33CF-4880-A16D-BFB7C6FED91E}" type="presParOf" srcId="{37A820D0-9F24-4669-A541-694A6C4873B5}" destId="{A9900CCD-CF31-4ED3-880F-9E4035AE3414}" srcOrd="0" destOrd="0" presId="urn:microsoft.com/office/officeart/2005/8/layout/process1"/>
    <dgm:cxn modelId="{06F01707-FD00-4694-9FB4-895CBE74D3E6}" type="presParOf" srcId="{37A820D0-9F24-4669-A541-694A6C4873B5}" destId="{44E06329-029D-4245-BA42-0037C4C3B7A8}" srcOrd="1" destOrd="0" presId="urn:microsoft.com/office/officeart/2005/8/layout/process1"/>
    <dgm:cxn modelId="{5A082322-82C0-49EC-A496-015C91E9EB3D}" type="presParOf" srcId="{44E06329-029D-4245-BA42-0037C4C3B7A8}" destId="{EA0341C2-B7E0-4A78-9844-D0E1AAFDD221}" srcOrd="0" destOrd="0" presId="urn:microsoft.com/office/officeart/2005/8/layout/process1"/>
    <dgm:cxn modelId="{5F076279-B1A1-462B-B46C-5B7A06C95F0B}" type="presParOf" srcId="{37A820D0-9F24-4669-A541-694A6C4873B5}" destId="{34BAEDD5-64A8-483D-A09B-152C74316B5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accent0_3" csCatId="mainScheme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На вкладке «Разработчик» нажать на кнопку «Режим конструктора»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Щелкнуть элемент управления, у которого хотите изменить пояснительный текст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8FCFD60A-E546-4187-A46B-7229AE5E7D85}">
      <dgm:prSet phldrT="[Текст]"/>
      <dgm:spPr/>
      <dgm:t>
        <a:bodyPr/>
        <a:lstStyle/>
        <a:p>
          <a:r>
            <a:rPr lang="ru-RU" dirty="0" smtClean="0"/>
            <a:t>Ввести пояснительный текст</a:t>
          </a:r>
          <a:endParaRPr lang="ru-RU" dirty="0"/>
        </a:p>
      </dgm:t>
    </dgm:pt>
    <dgm:pt modelId="{0CC24982-3860-4413-9713-F658F8D2932E}" type="parTrans" cxnId="{4D271013-871E-4111-8D1A-74E93DFDE25D}">
      <dgm:prSet/>
      <dgm:spPr/>
      <dgm:t>
        <a:bodyPr/>
        <a:lstStyle/>
        <a:p>
          <a:endParaRPr lang="ru-RU"/>
        </a:p>
      </dgm:t>
    </dgm:pt>
    <dgm:pt modelId="{21430787-E95B-439D-8A05-DF10B7E47F38}" type="sibTrans" cxnId="{4D271013-871E-4111-8D1A-74E93DFDE25D}">
      <dgm:prSet/>
      <dgm:spPr/>
      <dgm:t>
        <a:bodyPr/>
        <a:lstStyle/>
        <a:p>
          <a:endParaRPr lang="ru-RU"/>
        </a:p>
      </dgm:t>
    </dgm:pt>
    <dgm:pt modelId="{8165A4C2-FF84-4CE2-9B7B-8B8580FF351E}">
      <dgm:prSet phldrT="[Текст]"/>
      <dgm:spPr/>
      <dgm:t>
        <a:bodyPr/>
        <a:lstStyle/>
        <a:p>
          <a:r>
            <a:rPr lang="ru-RU" dirty="0" smtClean="0"/>
            <a:t>Снова нажать на кнопку «Режим конструктора»</a:t>
          </a:r>
          <a:endParaRPr lang="ru-RU" dirty="0"/>
        </a:p>
      </dgm:t>
    </dgm:pt>
    <dgm:pt modelId="{2F56FDF4-86C1-4E48-A004-33BCAEBABD52}" type="parTrans" cxnId="{28F44ACE-CADB-4665-9388-DE875724ED79}">
      <dgm:prSet/>
      <dgm:spPr/>
      <dgm:t>
        <a:bodyPr/>
        <a:lstStyle/>
        <a:p>
          <a:endParaRPr lang="ru-RU"/>
        </a:p>
      </dgm:t>
    </dgm:pt>
    <dgm:pt modelId="{AE8A1987-0AC8-4F83-A26B-16E73389E261}" type="sibTrans" cxnId="{28F44ACE-CADB-4665-9388-DE875724ED79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D71CC-C8BF-49DB-AF73-2CC585F17FDE}" type="pres">
      <dgm:prSet presAssocID="{28D77D5C-29C0-46AD-BBF9-18BFC5471805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8A772D0-D909-437F-9225-3F3AB250E5C9}" type="pres">
      <dgm:prSet presAssocID="{28D77D5C-29C0-46AD-BBF9-18BFC5471805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0BA8E4F-BE81-4C67-AD81-28C3688126B3}" type="pres">
      <dgm:prSet presAssocID="{8FCFD60A-E546-4187-A46B-7229AE5E7D8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FFFB3-52C4-42AE-831D-43626EC670A2}" type="pres">
      <dgm:prSet presAssocID="{21430787-E95B-439D-8A05-DF10B7E47F3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017D43D-5095-4824-8D6E-0A1897E3CF36}" type="pres">
      <dgm:prSet presAssocID="{21430787-E95B-439D-8A05-DF10B7E47F3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0EBE819-FB4B-4E3F-BAD2-189C633B9618}" type="pres">
      <dgm:prSet presAssocID="{8165A4C2-FF84-4CE2-9B7B-8B8580FF351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369101-5880-4B1B-865E-E2D3C6977D54}" type="presOf" srcId="{28D77D5C-29C0-46AD-BBF9-18BFC5471805}" destId="{946D71CC-C8BF-49DB-AF73-2CC585F17FDE}" srcOrd="0" destOrd="0" presId="urn:microsoft.com/office/officeart/2005/8/layout/process1"/>
    <dgm:cxn modelId="{4D271013-871E-4111-8D1A-74E93DFDE25D}" srcId="{2833C880-A3EE-4FC4-850F-953896D508F7}" destId="{8FCFD60A-E546-4187-A46B-7229AE5E7D85}" srcOrd="2" destOrd="0" parTransId="{0CC24982-3860-4413-9713-F658F8D2932E}" sibTransId="{21430787-E95B-439D-8A05-DF10B7E47F38}"/>
    <dgm:cxn modelId="{9D8FE547-E0A0-441D-974A-BB894F2809FE}" type="presOf" srcId="{CA82CAB8-FC13-4D62-B8FE-2DCDCA25A2E1}" destId="{A9900CCD-CF31-4ED3-880F-9E4035AE3414}" srcOrd="0" destOrd="0" presId="urn:microsoft.com/office/officeart/2005/8/layout/process1"/>
    <dgm:cxn modelId="{BEF7BF92-5C82-4B0E-A11A-A59DF2384FB8}" type="presOf" srcId="{4651D9F0-2178-4F54-B88C-8A7AAFDC3919}" destId="{EA0341C2-B7E0-4A78-9844-D0E1AAFDD221}" srcOrd="1" destOrd="0" presId="urn:microsoft.com/office/officeart/2005/8/layout/process1"/>
    <dgm:cxn modelId="{DB3763C0-7DFB-4669-BAB8-33944E23469C}" type="presOf" srcId="{28D77D5C-29C0-46AD-BBF9-18BFC5471805}" destId="{C8A772D0-D909-437F-9225-3F3AB250E5C9}" srcOrd="1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AC7246D7-833B-4DF2-97B3-64960728B732}" type="presOf" srcId="{2833C880-A3EE-4FC4-850F-953896D508F7}" destId="{37A820D0-9F24-4669-A541-694A6C4873B5}" srcOrd="0" destOrd="0" presId="urn:microsoft.com/office/officeart/2005/8/layout/process1"/>
    <dgm:cxn modelId="{0E591C2B-7115-4A0B-AC98-658D6D614E75}" type="presOf" srcId="{B896FA04-E057-4C65-97DF-17A9943E938C}" destId="{34BAEDD5-64A8-483D-A09B-152C74316B5A}" srcOrd="0" destOrd="0" presId="urn:microsoft.com/office/officeart/2005/8/layout/process1"/>
    <dgm:cxn modelId="{5035F5F6-100A-4FA5-BEAE-EAE6F24850F4}" type="presOf" srcId="{21430787-E95B-439D-8A05-DF10B7E47F38}" destId="{F87FFFB3-52C4-42AE-831D-43626EC670A2}" srcOrd="0" destOrd="0" presId="urn:microsoft.com/office/officeart/2005/8/layout/process1"/>
    <dgm:cxn modelId="{5050E9CC-87F4-4286-84B1-DA4A3B4DA8BB}" type="presOf" srcId="{8165A4C2-FF84-4CE2-9B7B-8B8580FF351E}" destId="{E0EBE819-FB4B-4E3F-BAD2-189C633B9618}" srcOrd="0" destOrd="0" presId="urn:microsoft.com/office/officeart/2005/8/layout/process1"/>
    <dgm:cxn modelId="{28F44ACE-CADB-4665-9388-DE875724ED79}" srcId="{2833C880-A3EE-4FC4-850F-953896D508F7}" destId="{8165A4C2-FF84-4CE2-9B7B-8B8580FF351E}" srcOrd="3" destOrd="0" parTransId="{2F56FDF4-86C1-4E48-A004-33BCAEBABD52}" sibTransId="{AE8A1987-0AC8-4F83-A26B-16E73389E261}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3205067E-30DB-431C-81BC-69D6FA65D545}" type="presOf" srcId="{21430787-E95B-439D-8A05-DF10B7E47F38}" destId="{0017D43D-5095-4824-8D6E-0A1897E3CF36}" srcOrd="1" destOrd="0" presId="urn:microsoft.com/office/officeart/2005/8/layout/process1"/>
    <dgm:cxn modelId="{D2D5EF8C-2E12-4EC7-85F4-E56B9A945CAA}" type="presOf" srcId="{4651D9F0-2178-4F54-B88C-8A7AAFDC3919}" destId="{44E06329-029D-4245-BA42-0037C4C3B7A8}" srcOrd="0" destOrd="0" presId="urn:microsoft.com/office/officeart/2005/8/layout/process1"/>
    <dgm:cxn modelId="{C2ECF46A-AE84-4095-BF03-7739F69F77E8}" type="presOf" srcId="{8FCFD60A-E546-4187-A46B-7229AE5E7D85}" destId="{90BA8E4F-BE81-4C67-AD81-28C3688126B3}" srcOrd="0" destOrd="0" presId="urn:microsoft.com/office/officeart/2005/8/layout/process1"/>
    <dgm:cxn modelId="{9311FDA6-DA06-493C-8B92-24FFC31C7B2F}" type="presParOf" srcId="{37A820D0-9F24-4669-A541-694A6C4873B5}" destId="{A9900CCD-CF31-4ED3-880F-9E4035AE3414}" srcOrd="0" destOrd="0" presId="urn:microsoft.com/office/officeart/2005/8/layout/process1"/>
    <dgm:cxn modelId="{61EDBE8C-0793-4DCD-8B06-29141DF47FB2}" type="presParOf" srcId="{37A820D0-9F24-4669-A541-694A6C4873B5}" destId="{44E06329-029D-4245-BA42-0037C4C3B7A8}" srcOrd="1" destOrd="0" presId="urn:microsoft.com/office/officeart/2005/8/layout/process1"/>
    <dgm:cxn modelId="{DFA0899E-96C3-44EE-951A-1D5AC23B298E}" type="presParOf" srcId="{44E06329-029D-4245-BA42-0037C4C3B7A8}" destId="{EA0341C2-B7E0-4A78-9844-D0E1AAFDD221}" srcOrd="0" destOrd="0" presId="urn:microsoft.com/office/officeart/2005/8/layout/process1"/>
    <dgm:cxn modelId="{A5EC4EC9-287A-4B36-B79C-A9CB07E0BE32}" type="presParOf" srcId="{37A820D0-9F24-4669-A541-694A6C4873B5}" destId="{34BAEDD5-64A8-483D-A09B-152C74316B5A}" srcOrd="2" destOrd="0" presId="urn:microsoft.com/office/officeart/2005/8/layout/process1"/>
    <dgm:cxn modelId="{9667DF88-D79F-4073-85E7-96E07697245E}" type="presParOf" srcId="{37A820D0-9F24-4669-A541-694A6C4873B5}" destId="{946D71CC-C8BF-49DB-AF73-2CC585F17FDE}" srcOrd="3" destOrd="0" presId="urn:microsoft.com/office/officeart/2005/8/layout/process1"/>
    <dgm:cxn modelId="{3EE81963-F7E0-4841-B106-0AB31D880502}" type="presParOf" srcId="{946D71CC-C8BF-49DB-AF73-2CC585F17FDE}" destId="{C8A772D0-D909-437F-9225-3F3AB250E5C9}" srcOrd="0" destOrd="0" presId="urn:microsoft.com/office/officeart/2005/8/layout/process1"/>
    <dgm:cxn modelId="{D76D3D71-39D2-4EC1-8103-D60E1E988CB4}" type="presParOf" srcId="{37A820D0-9F24-4669-A541-694A6C4873B5}" destId="{90BA8E4F-BE81-4C67-AD81-28C3688126B3}" srcOrd="4" destOrd="0" presId="urn:microsoft.com/office/officeart/2005/8/layout/process1"/>
    <dgm:cxn modelId="{076013C7-8915-416C-93F5-EF3919582C64}" type="presParOf" srcId="{37A820D0-9F24-4669-A541-694A6C4873B5}" destId="{F87FFFB3-52C4-42AE-831D-43626EC670A2}" srcOrd="5" destOrd="0" presId="urn:microsoft.com/office/officeart/2005/8/layout/process1"/>
    <dgm:cxn modelId="{DE087CDB-946E-446F-9A9D-D1FCE12BB628}" type="presParOf" srcId="{F87FFFB3-52C4-42AE-831D-43626EC670A2}" destId="{0017D43D-5095-4824-8D6E-0A1897E3CF36}" srcOrd="0" destOrd="0" presId="urn:microsoft.com/office/officeart/2005/8/layout/process1"/>
    <dgm:cxn modelId="{42B60773-1D7B-4D5C-AAEC-D3DEA6C9D4AB}" type="presParOf" srcId="{37A820D0-9F24-4669-A541-694A6C4873B5}" destId="{E0EBE819-FB4B-4E3F-BAD2-189C633B961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FCD180-782C-4216-BD8F-1E409E162442}" type="doc">
      <dgm:prSet loTypeId="urn:microsoft.com/office/officeart/2005/8/layout/hierarchy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342EC67-D6E8-4320-BE1D-4CA4B1B858BE}">
      <dgm:prSet phldrT="[Текст]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ru-RU" dirty="0" smtClean="0"/>
            <a:t>В </a:t>
          </a:r>
          <a:r>
            <a:rPr lang="en-US" dirty="0" smtClean="0"/>
            <a:t>Word </a:t>
          </a:r>
          <a:r>
            <a:rPr lang="ru-RU" dirty="0" smtClean="0"/>
            <a:t>можно разработать свою форму, которую можно использовать для заполнения. Это может быть заявление, созданный тест, грамота, диплом и т.д.  </a:t>
          </a:r>
          <a:endParaRPr lang="ru-RU" dirty="0"/>
        </a:p>
      </dgm:t>
    </dgm:pt>
    <dgm:pt modelId="{A2458B0A-2AD5-4DEA-9199-1D0AE8775F36}" type="parTrans" cxnId="{B5498104-CA64-4663-8DF9-8E82ABF95C75}">
      <dgm:prSet/>
      <dgm:spPr/>
      <dgm:t>
        <a:bodyPr/>
        <a:lstStyle/>
        <a:p>
          <a:endParaRPr lang="ru-RU"/>
        </a:p>
      </dgm:t>
    </dgm:pt>
    <dgm:pt modelId="{D37443BE-7469-4643-897E-A1A8ECB1B5C7}" type="sibTrans" cxnId="{B5498104-CA64-4663-8DF9-8E82ABF95C75}">
      <dgm:prSet/>
      <dgm:spPr/>
      <dgm:t>
        <a:bodyPr/>
        <a:lstStyle/>
        <a:p>
          <a:endParaRPr lang="ru-RU"/>
        </a:p>
      </dgm:t>
    </dgm:pt>
    <dgm:pt modelId="{3B4D55C2-187C-4551-A36D-D6717305B4A5}" type="pres">
      <dgm:prSet presAssocID="{B1FCD180-782C-4216-BD8F-1E409E16244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6AFBC2-9BA5-4D5D-BE6C-2295B730D528}" type="pres">
      <dgm:prSet presAssocID="{9342EC67-D6E8-4320-BE1D-4CA4B1B858BE}" presName="root" presStyleCnt="0"/>
      <dgm:spPr/>
    </dgm:pt>
    <dgm:pt modelId="{BB18699E-933C-46B1-AFB7-2B0EC2EA9B02}" type="pres">
      <dgm:prSet presAssocID="{9342EC67-D6E8-4320-BE1D-4CA4B1B858BE}" presName="rootComposite" presStyleCnt="0"/>
      <dgm:spPr/>
    </dgm:pt>
    <dgm:pt modelId="{DC68D3A2-B3F0-41C2-9508-FB5CF779B7BF}" type="pres">
      <dgm:prSet presAssocID="{9342EC67-D6E8-4320-BE1D-4CA4B1B858BE}" presName="rootText" presStyleLbl="node1" presStyleIdx="0" presStyleCnt="1"/>
      <dgm:spPr/>
      <dgm:t>
        <a:bodyPr/>
        <a:lstStyle/>
        <a:p>
          <a:endParaRPr lang="ru-RU"/>
        </a:p>
      </dgm:t>
    </dgm:pt>
    <dgm:pt modelId="{1A78EB8D-1649-4C5C-9DFB-5DF367F31D84}" type="pres">
      <dgm:prSet presAssocID="{9342EC67-D6E8-4320-BE1D-4CA4B1B858BE}" presName="rootConnector" presStyleLbl="node1" presStyleIdx="0" presStyleCnt="1"/>
      <dgm:spPr/>
      <dgm:t>
        <a:bodyPr/>
        <a:lstStyle/>
        <a:p>
          <a:endParaRPr lang="ru-RU"/>
        </a:p>
      </dgm:t>
    </dgm:pt>
    <dgm:pt modelId="{EBE585D1-38ED-4E19-8917-CA65945533E9}" type="pres">
      <dgm:prSet presAssocID="{9342EC67-D6E8-4320-BE1D-4CA4B1B858BE}" presName="childShape" presStyleCnt="0"/>
      <dgm:spPr/>
    </dgm:pt>
  </dgm:ptLst>
  <dgm:cxnLst>
    <dgm:cxn modelId="{A5E74A78-75A8-4CA1-862F-D939F4215FFB}" type="presOf" srcId="{9342EC67-D6E8-4320-BE1D-4CA4B1B858BE}" destId="{1A78EB8D-1649-4C5C-9DFB-5DF367F31D84}" srcOrd="1" destOrd="0" presId="urn:microsoft.com/office/officeart/2005/8/layout/hierarchy3"/>
    <dgm:cxn modelId="{B5498104-CA64-4663-8DF9-8E82ABF95C75}" srcId="{B1FCD180-782C-4216-BD8F-1E409E162442}" destId="{9342EC67-D6E8-4320-BE1D-4CA4B1B858BE}" srcOrd="0" destOrd="0" parTransId="{A2458B0A-2AD5-4DEA-9199-1D0AE8775F36}" sibTransId="{D37443BE-7469-4643-897E-A1A8ECB1B5C7}"/>
    <dgm:cxn modelId="{36D1C46F-9D34-4323-9C01-6AC2C3E8507A}" type="presOf" srcId="{B1FCD180-782C-4216-BD8F-1E409E162442}" destId="{3B4D55C2-187C-4551-A36D-D6717305B4A5}" srcOrd="0" destOrd="0" presId="urn:microsoft.com/office/officeart/2005/8/layout/hierarchy3"/>
    <dgm:cxn modelId="{9176F320-EC86-4508-997F-6AE104E98965}" type="presOf" srcId="{9342EC67-D6E8-4320-BE1D-4CA4B1B858BE}" destId="{DC68D3A2-B3F0-41C2-9508-FB5CF779B7BF}" srcOrd="0" destOrd="0" presId="urn:microsoft.com/office/officeart/2005/8/layout/hierarchy3"/>
    <dgm:cxn modelId="{124B9B1F-A08F-4279-95F4-F4C5F87B4D62}" type="presParOf" srcId="{3B4D55C2-187C-4551-A36D-D6717305B4A5}" destId="{636AFBC2-9BA5-4D5D-BE6C-2295B730D528}" srcOrd="0" destOrd="0" presId="urn:microsoft.com/office/officeart/2005/8/layout/hierarchy3"/>
    <dgm:cxn modelId="{3D89A629-5D54-4F53-B7AD-932312313D6E}" type="presParOf" srcId="{636AFBC2-9BA5-4D5D-BE6C-2295B730D528}" destId="{BB18699E-933C-46B1-AFB7-2B0EC2EA9B02}" srcOrd="0" destOrd="0" presId="urn:microsoft.com/office/officeart/2005/8/layout/hierarchy3"/>
    <dgm:cxn modelId="{AAA59C5A-3819-44C4-B58A-6963B5A6212E}" type="presParOf" srcId="{BB18699E-933C-46B1-AFB7-2B0EC2EA9B02}" destId="{DC68D3A2-B3F0-41C2-9508-FB5CF779B7BF}" srcOrd="0" destOrd="0" presId="urn:microsoft.com/office/officeart/2005/8/layout/hierarchy3"/>
    <dgm:cxn modelId="{BF902CAE-60EE-4F5A-856C-6025A010BF64}" type="presParOf" srcId="{BB18699E-933C-46B1-AFB7-2B0EC2EA9B02}" destId="{1A78EB8D-1649-4C5C-9DFB-5DF367F31D84}" srcOrd="1" destOrd="0" presId="urn:microsoft.com/office/officeart/2005/8/layout/hierarchy3"/>
    <dgm:cxn modelId="{8912362E-EA6E-4747-B830-8FC5DF0387F5}" type="presParOf" srcId="{636AFBC2-9BA5-4D5D-BE6C-2295B730D528}" destId="{EBE585D1-38ED-4E19-8917-CA65945533E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6DD3CB-BD2B-4641-8327-7E08F939C8EC}" type="doc">
      <dgm:prSet loTypeId="urn:microsoft.com/office/officeart/2005/8/layout/process4" loCatId="list" qsTypeId="urn:microsoft.com/office/officeart/2005/8/quickstyle/simple4" qsCatId="simple" csTypeId="urn:microsoft.com/office/officeart/2005/8/colors/colorful3" csCatId="colorful" phldr="1"/>
      <dgm:spPr/>
    </dgm:pt>
    <dgm:pt modelId="{0F31F8E6-3B0D-4C27-A6AC-67494EC25F29}">
      <dgm:prSet phldrT="[Текст]" custT="1"/>
      <dgm:spPr/>
      <dgm:t>
        <a:bodyPr/>
        <a:lstStyle/>
        <a:p>
          <a:r>
            <a:rPr lang="ru-RU" sz="2000" dirty="0" smtClean="0"/>
            <a:t>Отображение вкладки «Разработчик»</a:t>
          </a:r>
          <a:endParaRPr lang="ru-RU" sz="2000" dirty="0"/>
        </a:p>
      </dgm:t>
    </dgm:pt>
    <dgm:pt modelId="{A21B33B6-1A34-4BD9-89EC-1F471F187314}" type="parTrans" cxnId="{C39CCB89-CA9F-412F-BE4B-98DC1514501B}">
      <dgm:prSet/>
      <dgm:spPr/>
      <dgm:t>
        <a:bodyPr/>
        <a:lstStyle/>
        <a:p>
          <a:endParaRPr lang="ru-RU" sz="2400"/>
        </a:p>
      </dgm:t>
    </dgm:pt>
    <dgm:pt modelId="{1434C6DB-AF70-4FB6-8B86-A1FF0951ED32}" type="sibTrans" cxnId="{C39CCB89-CA9F-412F-BE4B-98DC1514501B}">
      <dgm:prSet/>
      <dgm:spPr/>
      <dgm:t>
        <a:bodyPr/>
        <a:lstStyle/>
        <a:p>
          <a:endParaRPr lang="ru-RU" sz="2400"/>
        </a:p>
      </dgm:t>
    </dgm:pt>
    <dgm:pt modelId="{F93B0C59-1688-4BD0-AE65-F63C81C295E5}">
      <dgm:prSet phldrT="[Текст]" custT="1"/>
      <dgm:spPr/>
      <dgm:t>
        <a:bodyPr/>
        <a:lstStyle/>
        <a:p>
          <a:r>
            <a:rPr lang="ru-RU" sz="2000" dirty="0" smtClean="0"/>
            <a:t>Открытие шаблона или документа, на основе которого будет создана форма</a:t>
          </a:r>
          <a:endParaRPr lang="ru-RU" sz="2000" dirty="0"/>
        </a:p>
      </dgm:t>
    </dgm:pt>
    <dgm:pt modelId="{E9B42DF8-0D3D-462A-9820-9BBC72769BEE}" type="parTrans" cxnId="{3B78FAE4-9362-4C1C-BCCE-2C1518C529F7}">
      <dgm:prSet/>
      <dgm:spPr/>
      <dgm:t>
        <a:bodyPr/>
        <a:lstStyle/>
        <a:p>
          <a:endParaRPr lang="ru-RU" sz="2400"/>
        </a:p>
      </dgm:t>
    </dgm:pt>
    <dgm:pt modelId="{0429B288-FA73-429C-8774-51C1F4CB0C9C}" type="sibTrans" cxnId="{3B78FAE4-9362-4C1C-BCCE-2C1518C529F7}">
      <dgm:prSet/>
      <dgm:spPr/>
      <dgm:t>
        <a:bodyPr/>
        <a:lstStyle/>
        <a:p>
          <a:endParaRPr lang="ru-RU" sz="2400"/>
        </a:p>
      </dgm:t>
    </dgm:pt>
    <dgm:pt modelId="{BB407B41-7AD6-470C-B73A-3FC9F745DECC}">
      <dgm:prSet phldrT="[Текст]" custT="1"/>
      <dgm:spPr/>
      <dgm:t>
        <a:bodyPr/>
        <a:lstStyle/>
        <a:p>
          <a:r>
            <a:rPr lang="ru-RU" sz="2000" dirty="0" smtClean="0"/>
            <a:t>Добавление содержимого в форму</a:t>
          </a:r>
          <a:endParaRPr lang="ru-RU" sz="2000" dirty="0"/>
        </a:p>
      </dgm:t>
    </dgm:pt>
    <dgm:pt modelId="{D83877DA-6B32-4461-AE6F-F7CF04A5B7A6}" type="parTrans" cxnId="{212E1D6B-CC3A-4FEA-AC3E-30325CFC0EB0}">
      <dgm:prSet/>
      <dgm:spPr/>
      <dgm:t>
        <a:bodyPr/>
        <a:lstStyle/>
        <a:p>
          <a:endParaRPr lang="ru-RU" sz="2400"/>
        </a:p>
      </dgm:t>
    </dgm:pt>
    <dgm:pt modelId="{0F0C4773-1BA2-4A69-8D04-DC2575057F43}" type="sibTrans" cxnId="{212E1D6B-CC3A-4FEA-AC3E-30325CFC0EB0}">
      <dgm:prSet/>
      <dgm:spPr/>
      <dgm:t>
        <a:bodyPr/>
        <a:lstStyle/>
        <a:p>
          <a:endParaRPr lang="ru-RU" sz="2400"/>
        </a:p>
      </dgm:t>
    </dgm:pt>
    <dgm:pt modelId="{2548404E-5BE4-4253-B558-D74295C1ADCA}">
      <dgm:prSet phldrT="[Текст]" custT="1"/>
      <dgm:spPr/>
      <dgm:t>
        <a:bodyPr/>
        <a:lstStyle/>
        <a:p>
          <a:r>
            <a:rPr lang="ru-RU" sz="2000" dirty="0" smtClean="0"/>
            <a:t>Установка или изменение параметров элементов управления содержимым</a:t>
          </a:r>
          <a:endParaRPr lang="ru-RU" sz="2000" dirty="0"/>
        </a:p>
      </dgm:t>
    </dgm:pt>
    <dgm:pt modelId="{77AD2B0B-00F0-4888-AE49-2D3DE29AF125}" type="parTrans" cxnId="{487AEC89-8BC1-482F-B4FE-BB197E809E08}">
      <dgm:prSet/>
      <dgm:spPr/>
      <dgm:t>
        <a:bodyPr/>
        <a:lstStyle/>
        <a:p>
          <a:endParaRPr lang="ru-RU" sz="2400"/>
        </a:p>
      </dgm:t>
    </dgm:pt>
    <dgm:pt modelId="{F5B92D0F-7BFA-4910-8FFD-4B7F2BD08088}" type="sibTrans" cxnId="{487AEC89-8BC1-482F-B4FE-BB197E809E08}">
      <dgm:prSet/>
      <dgm:spPr/>
      <dgm:t>
        <a:bodyPr/>
        <a:lstStyle/>
        <a:p>
          <a:endParaRPr lang="ru-RU" sz="2400"/>
        </a:p>
      </dgm:t>
    </dgm:pt>
    <dgm:pt modelId="{2761595E-E5D9-4FAD-AC8D-9271D3E9E76B}">
      <dgm:prSet phldrT="[Текст]" custT="1"/>
      <dgm:spPr/>
      <dgm:t>
        <a:bodyPr/>
        <a:lstStyle/>
        <a:p>
          <a:r>
            <a:rPr lang="ru-RU" sz="2000" dirty="0" smtClean="0"/>
            <a:t>Добавление в форму пояснительного текста</a:t>
          </a:r>
          <a:endParaRPr lang="ru-RU" sz="2000" dirty="0"/>
        </a:p>
      </dgm:t>
    </dgm:pt>
    <dgm:pt modelId="{15DD42A7-8241-4915-AE37-0050F8AEEDA9}" type="parTrans" cxnId="{972C2914-D082-4DAB-875F-DB0214E5A320}">
      <dgm:prSet/>
      <dgm:spPr/>
      <dgm:t>
        <a:bodyPr/>
        <a:lstStyle/>
        <a:p>
          <a:endParaRPr lang="ru-RU" sz="2400"/>
        </a:p>
      </dgm:t>
    </dgm:pt>
    <dgm:pt modelId="{FC34E8E6-CD95-4B54-8ACF-E048A1407574}" type="sibTrans" cxnId="{972C2914-D082-4DAB-875F-DB0214E5A320}">
      <dgm:prSet/>
      <dgm:spPr/>
      <dgm:t>
        <a:bodyPr/>
        <a:lstStyle/>
        <a:p>
          <a:endParaRPr lang="ru-RU" sz="2400"/>
        </a:p>
      </dgm:t>
    </dgm:pt>
    <dgm:pt modelId="{C4AE16DE-B514-4480-A339-5297FC2D5B3F}">
      <dgm:prSet phldrT="[Текст]" custT="1"/>
      <dgm:spPr/>
      <dgm:t>
        <a:bodyPr/>
        <a:lstStyle/>
        <a:p>
          <a:r>
            <a:rPr lang="ru-RU" sz="2000" dirty="0" smtClean="0"/>
            <a:t>Защита формы</a:t>
          </a:r>
          <a:endParaRPr lang="ru-RU" sz="2000" dirty="0"/>
        </a:p>
      </dgm:t>
    </dgm:pt>
    <dgm:pt modelId="{CB5C5936-97C4-41BC-B534-8C5BD6DEBA5B}" type="parTrans" cxnId="{40EC80C9-26AC-4F92-8BDC-53D687607E15}">
      <dgm:prSet/>
      <dgm:spPr/>
      <dgm:t>
        <a:bodyPr/>
        <a:lstStyle/>
        <a:p>
          <a:endParaRPr lang="ru-RU" sz="2400"/>
        </a:p>
      </dgm:t>
    </dgm:pt>
    <dgm:pt modelId="{9DF0925D-8919-4F49-B0D7-5FFC26266DF8}" type="sibTrans" cxnId="{40EC80C9-26AC-4F92-8BDC-53D687607E15}">
      <dgm:prSet/>
      <dgm:spPr/>
      <dgm:t>
        <a:bodyPr/>
        <a:lstStyle/>
        <a:p>
          <a:endParaRPr lang="ru-RU" sz="2400"/>
        </a:p>
      </dgm:t>
    </dgm:pt>
    <dgm:pt modelId="{F9C57F37-BDC4-4EEA-89AB-0B96976A179E}" type="pres">
      <dgm:prSet presAssocID="{F16DD3CB-BD2B-4641-8327-7E08F939C8EC}" presName="Name0" presStyleCnt="0">
        <dgm:presLayoutVars>
          <dgm:dir/>
          <dgm:animLvl val="lvl"/>
          <dgm:resizeHandles val="exact"/>
        </dgm:presLayoutVars>
      </dgm:prSet>
      <dgm:spPr/>
    </dgm:pt>
    <dgm:pt modelId="{D184B038-44F9-4741-B698-BFA67FF9D847}" type="pres">
      <dgm:prSet presAssocID="{C4AE16DE-B514-4480-A339-5297FC2D5B3F}" presName="boxAndChildren" presStyleCnt="0"/>
      <dgm:spPr/>
    </dgm:pt>
    <dgm:pt modelId="{EA4C25C9-6AFC-4F6E-A861-18472584BD28}" type="pres">
      <dgm:prSet presAssocID="{C4AE16DE-B514-4480-A339-5297FC2D5B3F}" presName="parentTextBox" presStyleLbl="node1" presStyleIdx="0" presStyleCnt="6"/>
      <dgm:spPr/>
      <dgm:t>
        <a:bodyPr/>
        <a:lstStyle/>
        <a:p>
          <a:endParaRPr lang="ru-RU"/>
        </a:p>
      </dgm:t>
    </dgm:pt>
    <dgm:pt modelId="{DC4E7D89-74E4-4EA1-87DF-E6F1D945FF80}" type="pres">
      <dgm:prSet presAssocID="{FC34E8E6-CD95-4B54-8ACF-E048A1407574}" presName="sp" presStyleCnt="0"/>
      <dgm:spPr/>
    </dgm:pt>
    <dgm:pt modelId="{F84B2E38-7FF8-40CF-9FF2-F87AB15CA0AB}" type="pres">
      <dgm:prSet presAssocID="{2761595E-E5D9-4FAD-AC8D-9271D3E9E76B}" presName="arrowAndChildren" presStyleCnt="0"/>
      <dgm:spPr/>
    </dgm:pt>
    <dgm:pt modelId="{3AC9481D-5446-45FF-A274-B575F2B128FC}" type="pres">
      <dgm:prSet presAssocID="{2761595E-E5D9-4FAD-AC8D-9271D3E9E76B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6941EF0B-699B-485F-BC15-920C053288E0}" type="pres">
      <dgm:prSet presAssocID="{F5B92D0F-7BFA-4910-8FFD-4B7F2BD08088}" presName="sp" presStyleCnt="0"/>
      <dgm:spPr/>
    </dgm:pt>
    <dgm:pt modelId="{BC41EA37-B26E-4559-A9DB-56C8DA658D38}" type="pres">
      <dgm:prSet presAssocID="{2548404E-5BE4-4253-B558-D74295C1ADCA}" presName="arrowAndChildren" presStyleCnt="0"/>
      <dgm:spPr/>
    </dgm:pt>
    <dgm:pt modelId="{9F52426B-8859-4CB3-A049-53B11C152332}" type="pres">
      <dgm:prSet presAssocID="{2548404E-5BE4-4253-B558-D74295C1ADCA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5C6DA133-F32A-47F2-B3CF-C220BC491A51}" type="pres">
      <dgm:prSet presAssocID="{0F0C4773-1BA2-4A69-8D04-DC2575057F43}" presName="sp" presStyleCnt="0"/>
      <dgm:spPr/>
    </dgm:pt>
    <dgm:pt modelId="{7E682EB3-AD09-47E5-9EF1-DF6346EFE3E0}" type="pres">
      <dgm:prSet presAssocID="{BB407B41-7AD6-470C-B73A-3FC9F745DECC}" presName="arrowAndChildren" presStyleCnt="0"/>
      <dgm:spPr/>
    </dgm:pt>
    <dgm:pt modelId="{B5A9B1FF-3AA1-45D5-A9E2-029E58E51FCA}" type="pres">
      <dgm:prSet presAssocID="{BB407B41-7AD6-470C-B73A-3FC9F745DECC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E877450B-AAEF-4374-8A24-513FD72D0651}" type="pres">
      <dgm:prSet presAssocID="{0429B288-FA73-429C-8774-51C1F4CB0C9C}" presName="sp" presStyleCnt="0"/>
      <dgm:spPr/>
    </dgm:pt>
    <dgm:pt modelId="{417440A9-1845-4C65-8C90-247A80A0D47F}" type="pres">
      <dgm:prSet presAssocID="{F93B0C59-1688-4BD0-AE65-F63C81C295E5}" presName="arrowAndChildren" presStyleCnt="0"/>
      <dgm:spPr/>
    </dgm:pt>
    <dgm:pt modelId="{19FF9563-6A77-4932-BE40-F6F197A60B87}" type="pres">
      <dgm:prSet presAssocID="{F93B0C59-1688-4BD0-AE65-F63C81C295E5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8C8B926E-7394-4301-8155-370FE08EC828}" type="pres">
      <dgm:prSet presAssocID="{1434C6DB-AF70-4FB6-8B86-A1FF0951ED32}" presName="sp" presStyleCnt="0"/>
      <dgm:spPr/>
    </dgm:pt>
    <dgm:pt modelId="{549175C8-2122-428B-97CC-0915D28FCFAF}" type="pres">
      <dgm:prSet presAssocID="{0F31F8E6-3B0D-4C27-A6AC-67494EC25F29}" presName="arrowAndChildren" presStyleCnt="0"/>
      <dgm:spPr/>
    </dgm:pt>
    <dgm:pt modelId="{1E5273EF-6593-40E2-8E98-700377500411}" type="pres">
      <dgm:prSet presAssocID="{0F31F8E6-3B0D-4C27-A6AC-67494EC25F29}" presName="parentTextArrow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B9BEC562-09D7-4F2A-88D2-B088FB8B43F1}" type="presOf" srcId="{2761595E-E5D9-4FAD-AC8D-9271D3E9E76B}" destId="{3AC9481D-5446-45FF-A274-B575F2B128FC}" srcOrd="0" destOrd="0" presId="urn:microsoft.com/office/officeart/2005/8/layout/process4"/>
    <dgm:cxn modelId="{3AAB7A4F-3190-4390-B5D6-20BF34D4E05B}" type="presOf" srcId="{2548404E-5BE4-4253-B558-D74295C1ADCA}" destId="{9F52426B-8859-4CB3-A049-53B11C152332}" srcOrd="0" destOrd="0" presId="urn:microsoft.com/office/officeart/2005/8/layout/process4"/>
    <dgm:cxn modelId="{C39CCB89-CA9F-412F-BE4B-98DC1514501B}" srcId="{F16DD3CB-BD2B-4641-8327-7E08F939C8EC}" destId="{0F31F8E6-3B0D-4C27-A6AC-67494EC25F29}" srcOrd="0" destOrd="0" parTransId="{A21B33B6-1A34-4BD9-89EC-1F471F187314}" sibTransId="{1434C6DB-AF70-4FB6-8B86-A1FF0951ED32}"/>
    <dgm:cxn modelId="{40EC80C9-26AC-4F92-8BDC-53D687607E15}" srcId="{F16DD3CB-BD2B-4641-8327-7E08F939C8EC}" destId="{C4AE16DE-B514-4480-A339-5297FC2D5B3F}" srcOrd="5" destOrd="0" parTransId="{CB5C5936-97C4-41BC-B534-8C5BD6DEBA5B}" sibTransId="{9DF0925D-8919-4F49-B0D7-5FFC26266DF8}"/>
    <dgm:cxn modelId="{212E1D6B-CC3A-4FEA-AC3E-30325CFC0EB0}" srcId="{F16DD3CB-BD2B-4641-8327-7E08F939C8EC}" destId="{BB407B41-7AD6-470C-B73A-3FC9F745DECC}" srcOrd="2" destOrd="0" parTransId="{D83877DA-6B32-4461-AE6F-F7CF04A5B7A6}" sibTransId="{0F0C4773-1BA2-4A69-8D04-DC2575057F43}"/>
    <dgm:cxn modelId="{487AEC89-8BC1-482F-B4FE-BB197E809E08}" srcId="{F16DD3CB-BD2B-4641-8327-7E08F939C8EC}" destId="{2548404E-5BE4-4253-B558-D74295C1ADCA}" srcOrd="3" destOrd="0" parTransId="{77AD2B0B-00F0-4888-AE49-2D3DE29AF125}" sibTransId="{F5B92D0F-7BFA-4910-8FFD-4B7F2BD08088}"/>
    <dgm:cxn modelId="{972C2914-D082-4DAB-875F-DB0214E5A320}" srcId="{F16DD3CB-BD2B-4641-8327-7E08F939C8EC}" destId="{2761595E-E5D9-4FAD-AC8D-9271D3E9E76B}" srcOrd="4" destOrd="0" parTransId="{15DD42A7-8241-4915-AE37-0050F8AEEDA9}" sibTransId="{FC34E8E6-CD95-4B54-8ACF-E048A1407574}"/>
    <dgm:cxn modelId="{3B78FAE4-9362-4C1C-BCCE-2C1518C529F7}" srcId="{F16DD3CB-BD2B-4641-8327-7E08F939C8EC}" destId="{F93B0C59-1688-4BD0-AE65-F63C81C295E5}" srcOrd="1" destOrd="0" parTransId="{E9B42DF8-0D3D-462A-9820-9BBC72769BEE}" sibTransId="{0429B288-FA73-429C-8774-51C1F4CB0C9C}"/>
    <dgm:cxn modelId="{51A1DA97-E8FB-4DDA-8C4E-881414F999D6}" type="presOf" srcId="{C4AE16DE-B514-4480-A339-5297FC2D5B3F}" destId="{EA4C25C9-6AFC-4F6E-A861-18472584BD28}" srcOrd="0" destOrd="0" presId="urn:microsoft.com/office/officeart/2005/8/layout/process4"/>
    <dgm:cxn modelId="{BCF24237-9FBA-48D4-B59F-B223F2AE9452}" type="presOf" srcId="{F16DD3CB-BD2B-4641-8327-7E08F939C8EC}" destId="{F9C57F37-BDC4-4EEA-89AB-0B96976A179E}" srcOrd="0" destOrd="0" presId="urn:microsoft.com/office/officeart/2005/8/layout/process4"/>
    <dgm:cxn modelId="{7850AF65-5124-4961-8367-A9FE112E4CEE}" type="presOf" srcId="{0F31F8E6-3B0D-4C27-A6AC-67494EC25F29}" destId="{1E5273EF-6593-40E2-8E98-700377500411}" srcOrd="0" destOrd="0" presId="urn:microsoft.com/office/officeart/2005/8/layout/process4"/>
    <dgm:cxn modelId="{7FA00715-6E04-4E43-A058-CDB02B829ECB}" type="presOf" srcId="{F93B0C59-1688-4BD0-AE65-F63C81C295E5}" destId="{19FF9563-6A77-4932-BE40-F6F197A60B87}" srcOrd="0" destOrd="0" presId="urn:microsoft.com/office/officeart/2005/8/layout/process4"/>
    <dgm:cxn modelId="{A53CEAF1-F4C8-4F52-B183-18D516E556A4}" type="presOf" srcId="{BB407B41-7AD6-470C-B73A-3FC9F745DECC}" destId="{B5A9B1FF-3AA1-45D5-A9E2-029E58E51FCA}" srcOrd="0" destOrd="0" presId="urn:microsoft.com/office/officeart/2005/8/layout/process4"/>
    <dgm:cxn modelId="{7696CFFC-6D97-456E-94CF-FBA54C239859}" type="presParOf" srcId="{F9C57F37-BDC4-4EEA-89AB-0B96976A179E}" destId="{D184B038-44F9-4741-B698-BFA67FF9D847}" srcOrd="0" destOrd="0" presId="urn:microsoft.com/office/officeart/2005/8/layout/process4"/>
    <dgm:cxn modelId="{19F4D9F5-2CB6-4995-BC17-4CFE6DDCAB5D}" type="presParOf" srcId="{D184B038-44F9-4741-B698-BFA67FF9D847}" destId="{EA4C25C9-6AFC-4F6E-A861-18472584BD28}" srcOrd="0" destOrd="0" presId="urn:microsoft.com/office/officeart/2005/8/layout/process4"/>
    <dgm:cxn modelId="{6C9682AD-3D9F-4FC2-8EDF-A74C3F2D9E41}" type="presParOf" srcId="{F9C57F37-BDC4-4EEA-89AB-0B96976A179E}" destId="{DC4E7D89-74E4-4EA1-87DF-E6F1D945FF80}" srcOrd="1" destOrd="0" presId="urn:microsoft.com/office/officeart/2005/8/layout/process4"/>
    <dgm:cxn modelId="{3F64A8B1-C9A8-4001-A2FA-2423084A4AD4}" type="presParOf" srcId="{F9C57F37-BDC4-4EEA-89AB-0B96976A179E}" destId="{F84B2E38-7FF8-40CF-9FF2-F87AB15CA0AB}" srcOrd="2" destOrd="0" presId="urn:microsoft.com/office/officeart/2005/8/layout/process4"/>
    <dgm:cxn modelId="{A4B0FA5C-962A-45BE-B91D-41FC9ECD7F8A}" type="presParOf" srcId="{F84B2E38-7FF8-40CF-9FF2-F87AB15CA0AB}" destId="{3AC9481D-5446-45FF-A274-B575F2B128FC}" srcOrd="0" destOrd="0" presId="urn:microsoft.com/office/officeart/2005/8/layout/process4"/>
    <dgm:cxn modelId="{3AC97BD2-2E6D-4082-B14F-38201BD18D8E}" type="presParOf" srcId="{F9C57F37-BDC4-4EEA-89AB-0B96976A179E}" destId="{6941EF0B-699B-485F-BC15-920C053288E0}" srcOrd="3" destOrd="0" presId="urn:microsoft.com/office/officeart/2005/8/layout/process4"/>
    <dgm:cxn modelId="{9B586003-F2D2-4EF0-ABDD-E2FBF67DDAFF}" type="presParOf" srcId="{F9C57F37-BDC4-4EEA-89AB-0B96976A179E}" destId="{BC41EA37-B26E-4559-A9DB-56C8DA658D38}" srcOrd="4" destOrd="0" presId="urn:microsoft.com/office/officeart/2005/8/layout/process4"/>
    <dgm:cxn modelId="{F8131393-4C74-46B8-B079-92F4AC684655}" type="presParOf" srcId="{BC41EA37-B26E-4559-A9DB-56C8DA658D38}" destId="{9F52426B-8859-4CB3-A049-53B11C152332}" srcOrd="0" destOrd="0" presId="urn:microsoft.com/office/officeart/2005/8/layout/process4"/>
    <dgm:cxn modelId="{16236FFD-4072-41A7-844C-4615669B4E72}" type="presParOf" srcId="{F9C57F37-BDC4-4EEA-89AB-0B96976A179E}" destId="{5C6DA133-F32A-47F2-B3CF-C220BC491A51}" srcOrd="5" destOrd="0" presId="urn:microsoft.com/office/officeart/2005/8/layout/process4"/>
    <dgm:cxn modelId="{633F603A-AF95-4219-B345-5780E25160B9}" type="presParOf" srcId="{F9C57F37-BDC4-4EEA-89AB-0B96976A179E}" destId="{7E682EB3-AD09-47E5-9EF1-DF6346EFE3E0}" srcOrd="6" destOrd="0" presId="urn:microsoft.com/office/officeart/2005/8/layout/process4"/>
    <dgm:cxn modelId="{C6ABC047-6D9E-4D1A-A4B8-2E1D01F401B0}" type="presParOf" srcId="{7E682EB3-AD09-47E5-9EF1-DF6346EFE3E0}" destId="{B5A9B1FF-3AA1-45D5-A9E2-029E58E51FCA}" srcOrd="0" destOrd="0" presId="urn:microsoft.com/office/officeart/2005/8/layout/process4"/>
    <dgm:cxn modelId="{7F3DE51B-7CB0-4BFD-AB3F-B26057247C33}" type="presParOf" srcId="{F9C57F37-BDC4-4EEA-89AB-0B96976A179E}" destId="{E877450B-AAEF-4374-8A24-513FD72D0651}" srcOrd="7" destOrd="0" presId="urn:microsoft.com/office/officeart/2005/8/layout/process4"/>
    <dgm:cxn modelId="{6B68EB2C-870B-4DCC-8911-2FF49FCB2E9A}" type="presParOf" srcId="{F9C57F37-BDC4-4EEA-89AB-0B96976A179E}" destId="{417440A9-1845-4C65-8C90-247A80A0D47F}" srcOrd="8" destOrd="0" presId="urn:microsoft.com/office/officeart/2005/8/layout/process4"/>
    <dgm:cxn modelId="{386D24D8-7380-4C22-9C00-A50D6EF30E9F}" type="presParOf" srcId="{417440A9-1845-4C65-8C90-247A80A0D47F}" destId="{19FF9563-6A77-4932-BE40-F6F197A60B87}" srcOrd="0" destOrd="0" presId="urn:microsoft.com/office/officeart/2005/8/layout/process4"/>
    <dgm:cxn modelId="{FA7CA4D0-271E-4732-AD5D-5CD830CF7300}" type="presParOf" srcId="{F9C57F37-BDC4-4EEA-89AB-0B96976A179E}" destId="{8C8B926E-7394-4301-8155-370FE08EC828}" srcOrd="9" destOrd="0" presId="urn:microsoft.com/office/officeart/2005/8/layout/process4"/>
    <dgm:cxn modelId="{191F5404-2355-41C8-A170-7EA34D16F74A}" type="presParOf" srcId="{F9C57F37-BDC4-4EEA-89AB-0B96976A179E}" destId="{549175C8-2122-428B-97CC-0915D28FCFAF}" srcOrd="10" destOrd="0" presId="urn:microsoft.com/office/officeart/2005/8/layout/process4"/>
    <dgm:cxn modelId="{89DB6FC0-9729-4EAA-9330-435034B50536}" type="presParOf" srcId="{549175C8-2122-428B-97CC-0915D28FCFAF}" destId="{1E5273EF-6593-40E2-8E98-70037750041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вкладку «Файл» в документе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F11E5784-0525-4966-87D1-A8CCBEACE641}">
      <dgm:prSet phldrT="[Текст]"/>
      <dgm:spPr/>
      <dgm:t>
        <a:bodyPr/>
        <a:lstStyle/>
        <a:p>
          <a:r>
            <a:rPr lang="ru-RU" dirty="0" smtClean="0"/>
            <a:t>Щелкнуть команду «Создать»</a:t>
          </a:r>
          <a:endParaRPr lang="ru-RU" dirty="0"/>
        </a:p>
      </dgm:t>
    </dgm:pt>
    <dgm:pt modelId="{243F5BE7-EE08-476C-8B11-333A02AAF688}" type="parTrans" cxnId="{C2C8D5AA-F8FA-49EB-8A00-22470144ADE8}">
      <dgm:prSet/>
      <dgm:spPr/>
      <dgm:t>
        <a:bodyPr/>
        <a:lstStyle/>
        <a:p>
          <a:endParaRPr lang="ru-RU"/>
        </a:p>
      </dgm:t>
    </dgm:pt>
    <dgm:pt modelId="{B5B69272-95B8-41EC-9B48-5E2E9E68E7BC}" type="sibTrans" cxnId="{C2C8D5AA-F8FA-49EB-8A00-22470144ADE8}">
      <dgm:prSet/>
      <dgm:spPr/>
      <dgm:t>
        <a:bodyPr/>
        <a:lstStyle/>
        <a:p>
          <a:endParaRPr lang="ru-RU"/>
        </a:p>
      </dgm:t>
    </dgm:pt>
    <dgm:pt modelId="{22373941-69A9-4098-A58D-A7A0042F8837}">
      <dgm:prSet phldrT="[Текст]"/>
      <dgm:spPr/>
      <dgm:t>
        <a:bodyPr/>
        <a:lstStyle/>
        <a:p>
          <a:r>
            <a:rPr lang="ru-RU" dirty="0" smtClean="0"/>
            <a:t>В поле «Поиск шаблонов в сети» ввести тип шаблона – нажать ВВОД</a:t>
          </a:r>
          <a:endParaRPr lang="ru-RU" dirty="0"/>
        </a:p>
      </dgm:t>
    </dgm:pt>
    <dgm:pt modelId="{1CE9C829-1376-4CD5-AD3F-B1BCAC845B69}" type="parTrans" cxnId="{05C40044-9BF1-45AE-A569-0BFEEAAC1B6D}">
      <dgm:prSet/>
      <dgm:spPr/>
      <dgm:t>
        <a:bodyPr/>
        <a:lstStyle/>
        <a:p>
          <a:endParaRPr lang="ru-RU"/>
        </a:p>
      </dgm:t>
    </dgm:pt>
    <dgm:pt modelId="{9420DE19-12FB-476A-8037-9D7273ED7EE1}" type="sibTrans" cxnId="{05C40044-9BF1-45AE-A569-0BFEEAAC1B6D}">
      <dgm:prSet/>
      <dgm:spPr/>
      <dgm:t>
        <a:bodyPr/>
        <a:lstStyle/>
        <a:p>
          <a:endParaRPr lang="ru-RU"/>
        </a:p>
      </dgm:t>
    </dgm:pt>
    <dgm:pt modelId="{89C384F2-F336-4ED9-B878-755B0E560696}">
      <dgm:prSet phldrT="[Текст]"/>
      <dgm:spPr/>
      <dgm:t>
        <a:bodyPr/>
        <a:lstStyle/>
        <a:p>
          <a:r>
            <a:rPr lang="ru-RU" dirty="0" smtClean="0"/>
            <a:t>Щелкнуть на шаблон, который хотите использовать – кнопка «Создать»</a:t>
          </a:r>
          <a:endParaRPr lang="ru-RU" dirty="0"/>
        </a:p>
      </dgm:t>
    </dgm:pt>
    <dgm:pt modelId="{8B92B3E4-62B8-48EF-B6FF-3A59D1BA0649}" type="parTrans" cxnId="{ADBE5306-5D69-47F1-A6CE-0CCD69CB72B8}">
      <dgm:prSet/>
      <dgm:spPr/>
      <dgm:t>
        <a:bodyPr/>
        <a:lstStyle/>
        <a:p>
          <a:endParaRPr lang="ru-RU"/>
        </a:p>
      </dgm:t>
    </dgm:pt>
    <dgm:pt modelId="{2A094ABD-FE56-4507-9B97-E7F24710A3B1}" type="sibTrans" cxnId="{ADBE5306-5D69-47F1-A6CE-0CCD69CB72B8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9F40F48-DBA6-4C96-B0CD-71937003E42D}" type="pres">
      <dgm:prSet presAssocID="{F11E5784-0525-4966-87D1-A8CCBEACE64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2A358-2563-4EEB-BBF0-34540ADF9795}" type="pres">
      <dgm:prSet presAssocID="{B5B69272-95B8-41EC-9B48-5E2E9E68E7B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8DE97E1-91D2-4F4A-9541-142A2ABE9B54}" type="pres">
      <dgm:prSet presAssocID="{B5B69272-95B8-41EC-9B48-5E2E9E68E7B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6B804CF5-BE3B-47A1-93E0-0539E9BA8B51}" type="pres">
      <dgm:prSet presAssocID="{22373941-69A9-4098-A58D-A7A0042F883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E0FE3-E87D-40B9-9505-6F2763A24C79}" type="pres">
      <dgm:prSet presAssocID="{9420DE19-12FB-476A-8037-9D7273ED7EE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C821170-6ECD-4584-A750-A987460BD077}" type="pres">
      <dgm:prSet presAssocID="{9420DE19-12FB-476A-8037-9D7273ED7EE1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585F247D-538C-48BB-BCB4-64073194B0FA}" type="pres">
      <dgm:prSet presAssocID="{89C384F2-F336-4ED9-B878-755B0E56069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C40044-9BF1-45AE-A569-0BFEEAAC1B6D}" srcId="{2833C880-A3EE-4FC4-850F-953896D508F7}" destId="{22373941-69A9-4098-A58D-A7A0042F8837}" srcOrd="2" destOrd="0" parTransId="{1CE9C829-1376-4CD5-AD3F-B1BCAC845B69}" sibTransId="{9420DE19-12FB-476A-8037-9D7273ED7EE1}"/>
    <dgm:cxn modelId="{834A06D2-C45F-4BF2-92A3-759B2A4E3866}" type="presOf" srcId="{22373941-69A9-4098-A58D-A7A0042F8837}" destId="{6B804CF5-BE3B-47A1-93E0-0539E9BA8B51}" srcOrd="0" destOrd="0" presId="urn:microsoft.com/office/officeart/2005/8/layout/process1"/>
    <dgm:cxn modelId="{D1744FA3-7368-4F8E-AA7F-79A301E99E2D}" type="presOf" srcId="{4651D9F0-2178-4F54-B88C-8A7AAFDC3919}" destId="{EA0341C2-B7E0-4A78-9844-D0E1AAFDD221}" srcOrd="1" destOrd="0" presId="urn:microsoft.com/office/officeart/2005/8/layout/process1"/>
    <dgm:cxn modelId="{C2C8D5AA-F8FA-49EB-8A00-22470144ADE8}" srcId="{2833C880-A3EE-4FC4-850F-953896D508F7}" destId="{F11E5784-0525-4966-87D1-A8CCBEACE641}" srcOrd="1" destOrd="0" parTransId="{243F5BE7-EE08-476C-8B11-333A02AAF688}" sibTransId="{B5B69272-95B8-41EC-9B48-5E2E9E68E7BC}"/>
    <dgm:cxn modelId="{331CC657-C80E-493D-970D-0D08C9241BFC}" type="presOf" srcId="{CA82CAB8-FC13-4D62-B8FE-2DCDCA25A2E1}" destId="{A9900CCD-CF31-4ED3-880F-9E4035AE3414}" srcOrd="0" destOrd="0" presId="urn:microsoft.com/office/officeart/2005/8/layout/process1"/>
    <dgm:cxn modelId="{D0013D71-2A80-484D-9112-75F5D61FEDC6}" type="presOf" srcId="{B5B69272-95B8-41EC-9B48-5E2E9E68E7BC}" destId="{B832A358-2563-4EEB-BBF0-34540ADF9795}" srcOrd="0" destOrd="0" presId="urn:microsoft.com/office/officeart/2005/8/layout/process1"/>
    <dgm:cxn modelId="{6F65D6D9-C9E4-4630-BFBE-FC137DB5416E}" type="presOf" srcId="{89C384F2-F336-4ED9-B878-755B0E560696}" destId="{585F247D-538C-48BB-BCB4-64073194B0FA}" srcOrd="0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6A08BD46-FF5E-4EEA-A3FE-A3D5724B6BF2}" type="presOf" srcId="{2833C880-A3EE-4FC4-850F-953896D508F7}" destId="{37A820D0-9F24-4669-A541-694A6C4873B5}" srcOrd="0" destOrd="0" presId="urn:microsoft.com/office/officeart/2005/8/layout/process1"/>
    <dgm:cxn modelId="{48AF6763-A061-4C47-BF4B-05D4A473CD17}" type="presOf" srcId="{4651D9F0-2178-4F54-B88C-8A7AAFDC3919}" destId="{44E06329-029D-4245-BA42-0037C4C3B7A8}" srcOrd="0" destOrd="0" presId="urn:microsoft.com/office/officeart/2005/8/layout/process1"/>
    <dgm:cxn modelId="{F5794F65-662C-4AB3-B5A2-E9438F58C337}" type="presOf" srcId="{9420DE19-12FB-476A-8037-9D7273ED7EE1}" destId="{42AE0FE3-E87D-40B9-9505-6F2763A24C79}" srcOrd="0" destOrd="0" presId="urn:microsoft.com/office/officeart/2005/8/layout/process1"/>
    <dgm:cxn modelId="{5F155FE6-7792-4297-BC66-05FB14C7CE29}" type="presOf" srcId="{9420DE19-12FB-476A-8037-9D7273ED7EE1}" destId="{BC821170-6ECD-4584-A750-A987460BD077}" srcOrd="1" destOrd="0" presId="urn:microsoft.com/office/officeart/2005/8/layout/process1"/>
    <dgm:cxn modelId="{A58BF54D-BABF-4896-B63C-7356C9BB8376}" type="presOf" srcId="{B5B69272-95B8-41EC-9B48-5E2E9E68E7BC}" destId="{C8DE97E1-91D2-4F4A-9541-142A2ABE9B54}" srcOrd="1" destOrd="0" presId="urn:microsoft.com/office/officeart/2005/8/layout/process1"/>
    <dgm:cxn modelId="{ADBE5306-5D69-47F1-A6CE-0CCD69CB72B8}" srcId="{2833C880-A3EE-4FC4-850F-953896D508F7}" destId="{89C384F2-F336-4ED9-B878-755B0E560696}" srcOrd="3" destOrd="0" parTransId="{8B92B3E4-62B8-48EF-B6FF-3A59D1BA0649}" sibTransId="{2A094ABD-FE56-4507-9B97-E7F24710A3B1}"/>
    <dgm:cxn modelId="{2BEFE925-3524-4470-9190-B47DBFA2170F}" type="presOf" srcId="{F11E5784-0525-4966-87D1-A8CCBEACE641}" destId="{19F40F48-DBA6-4C96-B0CD-71937003E42D}" srcOrd="0" destOrd="0" presId="urn:microsoft.com/office/officeart/2005/8/layout/process1"/>
    <dgm:cxn modelId="{3FB70AAD-993E-47B7-B057-933F251AD694}" type="presParOf" srcId="{37A820D0-9F24-4669-A541-694A6C4873B5}" destId="{A9900CCD-CF31-4ED3-880F-9E4035AE3414}" srcOrd="0" destOrd="0" presId="urn:microsoft.com/office/officeart/2005/8/layout/process1"/>
    <dgm:cxn modelId="{5AE84815-2D90-4756-A5E9-5E8CBF3CA590}" type="presParOf" srcId="{37A820D0-9F24-4669-A541-694A6C4873B5}" destId="{44E06329-029D-4245-BA42-0037C4C3B7A8}" srcOrd="1" destOrd="0" presId="urn:microsoft.com/office/officeart/2005/8/layout/process1"/>
    <dgm:cxn modelId="{A66B5175-F212-495C-8754-D268CC13EDC4}" type="presParOf" srcId="{44E06329-029D-4245-BA42-0037C4C3B7A8}" destId="{EA0341C2-B7E0-4A78-9844-D0E1AAFDD221}" srcOrd="0" destOrd="0" presId="urn:microsoft.com/office/officeart/2005/8/layout/process1"/>
    <dgm:cxn modelId="{C8335809-07FB-4281-B0EE-164D2F83F44B}" type="presParOf" srcId="{37A820D0-9F24-4669-A541-694A6C4873B5}" destId="{19F40F48-DBA6-4C96-B0CD-71937003E42D}" srcOrd="2" destOrd="0" presId="urn:microsoft.com/office/officeart/2005/8/layout/process1"/>
    <dgm:cxn modelId="{920370FD-9EDC-4F0B-9D5B-6CCC7EB66E20}" type="presParOf" srcId="{37A820D0-9F24-4669-A541-694A6C4873B5}" destId="{B832A358-2563-4EEB-BBF0-34540ADF9795}" srcOrd="3" destOrd="0" presId="urn:microsoft.com/office/officeart/2005/8/layout/process1"/>
    <dgm:cxn modelId="{78A7A4EF-4AE6-47A9-A742-CC63469C7BE0}" type="presParOf" srcId="{B832A358-2563-4EEB-BBF0-34540ADF9795}" destId="{C8DE97E1-91D2-4F4A-9541-142A2ABE9B54}" srcOrd="0" destOrd="0" presId="urn:microsoft.com/office/officeart/2005/8/layout/process1"/>
    <dgm:cxn modelId="{E8FEA689-318F-4AE3-9838-1E83450ADB4C}" type="presParOf" srcId="{37A820D0-9F24-4669-A541-694A6C4873B5}" destId="{6B804CF5-BE3B-47A1-93E0-0539E9BA8B51}" srcOrd="4" destOrd="0" presId="urn:microsoft.com/office/officeart/2005/8/layout/process1"/>
    <dgm:cxn modelId="{B7ADA952-C4D1-4BFE-8629-AA261287EB55}" type="presParOf" srcId="{37A820D0-9F24-4669-A541-694A6C4873B5}" destId="{42AE0FE3-E87D-40B9-9505-6F2763A24C79}" srcOrd="5" destOrd="0" presId="urn:microsoft.com/office/officeart/2005/8/layout/process1"/>
    <dgm:cxn modelId="{0D0A6F4F-6F33-48CE-A420-F671072DF46E}" type="presParOf" srcId="{42AE0FE3-E87D-40B9-9505-6F2763A24C79}" destId="{BC821170-6ECD-4584-A750-A987460BD077}" srcOrd="0" destOrd="0" presId="urn:microsoft.com/office/officeart/2005/8/layout/process1"/>
    <dgm:cxn modelId="{D61A8813-6B00-4635-918C-B88D06556F8D}" type="presParOf" srcId="{37A820D0-9F24-4669-A541-694A6C4873B5}" destId="{585F247D-538C-48BB-BCB4-64073194B0F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вкладку «Файл» в документе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F11E5784-0525-4966-87D1-A8CCBEACE641}">
      <dgm:prSet phldrT="[Текст]"/>
      <dgm:spPr/>
      <dgm:t>
        <a:bodyPr/>
        <a:lstStyle/>
        <a:p>
          <a:r>
            <a:rPr lang="ru-RU" dirty="0" smtClean="0"/>
            <a:t>Щелкнуть команду «Создать»</a:t>
          </a:r>
          <a:endParaRPr lang="ru-RU" dirty="0"/>
        </a:p>
      </dgm:t>
    </dgm:pt>
    <dgm:pt modelId="{243F5BE7-EE08-476C-8B11-333A02AAF688}" type="parTrans" cxnId="{C2C8D5AA-F8FA-49EB-8A00-22470144ADE8}">
      <dgm:prSet/>
      <dgm:spPr/>
      <dgm:t>
        <a:bodyPr/>
        <a:lstStyle/>
        <a:p>
          <a:endParaRPr lang="ru-RU"/>
        </a:p>
      </dgm:t>
    </dgm:pt>
    <dgm:pt modelId="{B5B69272-95B8-41EC-9B48-5E2E9E68E7BC}" type="sibTrans" cxnId="{C2C8D5AA-F8FA-49EB-8A00-22470144ADE8}">
      <dgm:prSet/>
      <dgm:spPr/>
      <dgm:t>
        <a:bodyPr/>
        <a:lstStyle/>
        <a:p>
          <a:endParaRPr lang="ru-RU"/>
        </a:p>
      </dgm:t>
    </dgm:pt>
    <dgm:pt modelId="{AB0D2543-AE70-49BB-A969-83D28480B358}">
      <dgm:prSet phldrT="[Текст]"/>
      <dgm:spPr/>
      <dgm:t>
        <a:bodyPr/>
        <a:lstStyle/>
        <a:p>
          <a:r>
            <a:rPr lang="ru-RU" dirty="0" smtClean="0"/>
            <a:t>Выбрать «Новый документ»</a:t>
          </a:r>
          <a:endParaRPr lang="ru-RU" dirty="0"/>
        </a:p>
      </dgm:t>
    </dgm:pt>
    <dgm:pt modelId="{15BDCD3E-0AA8-4720-B13B-D5ADC3848C47}" type="parTrans" cxnId="{99E9A90B-0417-4D7E-871B-39F2F2989540}">
      <dgm:prSet/>
      <dgm:spPr/>
      <dgm:t>
        <a:bodyPr/>
        <a:lstStyle/>
        <a:p>
          <a:endParaRPr lang="ru-RU"/>
        </a:p>
      </dgm:t>
    </dgm:pt>
    <dgm:pt modelId="{D89EEB83-96AA-4DEC-B13A-EBBF829E4E14}" type="sibTrans" cxnId="{99E9A90B-0417-4D7E-871B-39F2F2989540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19F40F48-DBA6-4C96-B0CD-71937003E42D}" type="pres">
      <dgm:prSet presAssocID="{F11E5784-0525-4966-87D1-A8CCBEACE64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2A358-2563-4EEB-BBF0-34540ADF9795}" type="pres">
      <dgm:prSet presAssocID="{B5B69272-95B8-41EC-9B48-5E2E9E68E7B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8DE97E1-91D2-4F4A-9541-142A2ABE9B54}" type="pres">
      <dgm:prSet presAssocID="{B5B69272-95B8-41EC-9B48-5E2E9E68E7B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CE87C99F-1F35-4F77-82F5-B787E7F34BA6}" type="pres">
      <dgm:prSet presAssocID="{AB0D2543-AE70-49BB-A969-83D28480B35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3C4021-330A-48B9-BA16-816F79151DCF}" type="presOf" srcId="{F11E5784-0525-4966-87D1-A8CCBEACE641}" destId="{19F40F48-DBA6-4C96-B0CD-71937003E42D}" srcOrd="0" destOrd="0" presId="urn:microsoft.com/office/officeart/2005/8/layout/process1"/>
    <dgm:cxn modelId="{02FFE411-64F9-4368-94CF-C2FBD4D4D725}" type="presOf" srcId="{AB0D2543-AE70-49BB-A969-83D28480B358}" destId="{CE87C99F-1F35-4F77-82F5-B787E7F34BA6}" srcOrd="0" destOrd="0" presId="urn:microsoft.com/office/officeart/2005/8/layout/process1"/>
    <dgm:cxn modelId="{87D12C7D-13EF-449C-99EE-CC7D00F3E1FE}" type="presOf" srcId="{CA82CAB8-FC13-4D62-B8FE-2DCDCA25A2E1}" destId="{A9900CCD-CF31-4ED3-880F-9E4035AE3414}" srcOrd="0" destOrd="0" presId="urn:microsoft.com/office/officeart/2005/8/layout/process1"/>
    <dgm:cxn modelId="{0CBF194E-1550-411B-A710-425598B7E390}" type="presOf" srcId="{B5B69272-95B8-41EC-9B48-5E2E9E68E7BC}" destId="{C8DE97E1-91D2-4F4A-9541-142A2ABE9B54}" srcOrd="1" destOrd="0" presId="urn:microsoft.com/office/officeart/2005/8/layout/process1"/>
    <dgm:cxn modelId="{B7F1A6C5-81ED-4E75-AE73-BD698DE27FDB}" type="presOf" srcId="{2833C880-A3EE-4FC4-850F-953896D508F7}" destId="{37A820D0-9F24-4669-A541-694A6C4873B5}" srcOrd="0" destOrd="0" presId="urn:microsoft.com/office/officeart/2005/8/layout/process1"/>
    <dgm:cxn modelId="{5FA4CDE3-FAC7-4885-9D28-AF35C44B7AEA}" type="presOf" srcId="{B5B69272-95B8-41EC-9B48-5E2E9E68E7BC}" destId="{B832A358-2563-4EEB-BBF0-34540ADF9795}" srcOrd="0" destOrd="0" presId="urn:microsoft.com/office/officeart/2005/8/layout/process1"/>
    <dgm:cxn modelId="{110CE6DC-8ECF-4E3F-A0C9-F26BC843C2F5}" type="presOf" srcId="{4651D9F0-2178-4F54-B88C-8A7AAFDC3919}" destId="{EA0341C2-B7E0-4A78-9844-D0E1AAFDD221}" srcOrd="1" destOrd="0" presId="urn:microsoft.com/office/officeart/2005/8/layout/process1"/>
    <dgm:cxn modelId="{C2C8D5AA-F8FA-49EB-8A00-22470144ADE8}" srcId="{2833C880-A3EE-4FC4-850F-953896D508F7}" destId="{F11E5784-0525-4966-87D1-A8CCBEACE641}" srcOrd="1" destOrd="0" parTransId="{243F5BE7-EE08-476C-8B11-333A02AAF688}" sibTransId="{B5B69272-95B8-41EC-9B48-5E2E9E68E7BC}"/>
    <dgm:cxn modelId="{99E9A90B-0417-4D7E-871B-39F2F2989540}" srcId="{2833C880-A3EE-4FC4-850F-953896D508F7}" destId="{AB0D2543-AE70-49BB-A969-83D28480B358}" srcOrd="2" destOrd="0" parTransId="{15BDCD3E-0AA8-4720-B13B-D5ADC3848C47}" sibTransId="{D89EEB83-96AA-4DEC-B13A-EBBF829E4E14}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105401A8-1C78-4AD9-8A49-C271A1EF3DBE}" type="presOf" srcId="{4651D9F0-2178-4F54-B88C-8A7AAFDC3919}" destId="{44E06329-029D-4245-BA42-0037C4C3B7A8}" srcOrd="0" destOrd="0" presId="urn:microsoft.com/office/officeart/2005/8/layout/process1"/>
    <dgm:cxn modelId="{80A056FD-F97A-4D44-87B8-79D7141B9E51}" type="presParOf" srcId="{37A820D0-9F24-4669-A541-694A6C4873B5}" destId="{A9900CCD-CF31-4ED3-880F-9E4035AE3414}" srcOrd="0" destOrd="0" presId="urn:microsoft.com/office/officeart/2005/8/layout/process1"/>
    <dgm:cxn modelId="{D4A567CA-A39D-4EC5-937C-52EE16E98C3A}" type="presParOf" srcId="{37A820D0-9F24-4669-A541-694A6C4873B5}" destId="{44E06329-029D-4245-BA42-0037C4C3B7A8}" srcOrd="1" destOrd="0" presId="urn:microsoft.com/office/officeart/2005/8/layout/process1"/>
    <dgm:cxn modelId="{BEE3D6FB-A36E-4AD5-9628-F18EDF17B55D}" type="presParOf" srcId="{44E06329-029D-4245-BA42-0037C4C3B7A8}" destId="{EA0341C2-B7E0-4A78-9844-D0E1AAFDD221}" srcOrd="0" destOrd="0" presId="urn:microsoft.com/office/officeart/2005/8/layout/process1"/>
    <dgm:cxn modelId="{D45F7AC7-81E0-4618-B7C0-A96B49068D7F}" type="presParOf" srcId="{37A820D0-9F24-4669-A541-694A6C4873B5}" destId="{19F40F48-DBA6-4C96-B0CD-71937003E42D}" srcOrd="2" destOrd="0" presId="urn:microsoft.com/office/officeart/2005/8/layout/process1"/>
    <dgm:cxn modelId="{63E8B419-6986-4273-8819-7962432E8736}" type="presParOf" srcId="{37A820D0-9F24-4669-A541-694A6C4873B5}" destId="{B832A358-2563-4EEB-BBF0-34540ADF9795}" srcOrd="3" destOrd="0" presId="urn:microsoft.com/office/officeart/2005/8/layout/process1"/>
    <dgm:cxn modelId="{85B56C99-6B52-45E8-B32D-C496C0088E13}" type="presParOf" srcId="{B832A358-2563-4EEB-BBF0-34540ADF9795}" destId="{C8DE97E1-91D2-4F4A-9541-142A2ABE9B54}" srcOrd="0" destOrd="0" presId="urn:microsoft.com/office/officeart/2005/8/layout/process1"/>
    <dgm:cxn modelId="{FD0B5672-BF15-45B7-9FAF-92494BE0D63C}" type="presParOf" srcId="{37A820D0-9F24-4669-A541-694A6C4873B5}" destId="{CE87C99F-1F35-4F77-82F5-B787E7F34BA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 том месте, где вы хотите вставить текстовое поле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Добавить элемент Форматируемый текст  (вкладка «Разработчик» – группа «Элементы управления»      )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FBBBEB-6529-498F-A12D-ACFC5BE3A94C}" type="presOf" srcId="{CA82CAB8-FC13-4D62-B8FE-2DCDCA25A2E1}" destId="{A9900CCD-CF31-4ED3-880F-9E4035AE3414}" srcOrd="0" destOrd="0" presId="urn:microsoft.com/office/officeart/2005/8/layout/process1"/>
    <dgm:cxn modelId="{7658C861-D394-4FB2-AC6B-F12B3A6BA08A}" type="presOf" srcId="{4651D9F0-2178-4F54-B88C-8A7AAFDC3919}" destId="{44E06329-029D-4245-BA42-0037C4C3B7A8}" srcOrd="0" destOrd="0" presId="urn:microsoft.com/office/officeart/2005/8/layout/process1"/>
    <dgm:cxn modelId="{0327A557-EEA1-4349-B2E9-988D3884072D}" type="presOf" srcId="{2833C880-A3EE-4FC4-850F-953896D508F7}" destId="{37A820D0-9F24-4669-A541-694A6C4873B5}" srcOrd="0" destOrd="0" presId="urn:microsoft.com/office/officeart/2005/8/layout/process1"/>
    <dgm:cxn modelId="{E7EBC4A9-CA11-437E-A4E4-B28936E86689}" type="presOf" srcId="{4651D9F0-2178-4F54-B88C-8A7AAFDC3919}" destId="{EA0341C2-B7E0-4A78-9844-D0E1AAFDD221}" srcOrd="1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B1CF9FEA-4778-4C47-A1AA-6DBD3BDAAE3D}" type="presOf" srcId="{B896FA04-E057-4C65-97DF-17A9943E938C}" destId="{34BAEDD5-64A8-483D-A09B-152C74316B5A}" srcOrd="0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A0FFFC6A-168D-4371-BC3E-A495A1F7CD8D}" type="presParOf" srcId="{37A820D0-9F24-4669-A541-694A6C4873B5}" destId="{A9900CCD-CF31-4ED3-880F-9E4035AE3414}" srcOrd="0" destOrd="0" presId="urn:microsoft.com/office/officeart/2005/8/layout/process1"/>
    <dgm:cxn modelId="{627D904F-42E3-4DEB-80DE-283C4AFB3CB6}" type="presParOf" srcId="{37A820D0-9F24-4669-A541-694A6C4873B5}" destId="{44E06329-029D-4245-BA42-0037C4C3B7A8}" srcOrd="1" destOrd="0" presId="urn:microsoft.com/office/officeart/2005/8/layout/process1"/>
    <dgm:cxn modelId="{5F8101EE-8DD3-4091-947C-2AAA59956B71}" type="presParOf" srcId="{44E06329-029D-4245-BA42-0037C4C3B7A8}" destId="{EA0341C2-B7E0-4A78-9844-D0E1AAFDD221}" srcOrd="0" destOrd="0" presId="urn:microsoft.com/office/officeart/2005/8/layout/process1"/>
    <dgm:cxn modelId="{C1C7FEAB-BD9B-4B9D-AFDE-5DC982008B11}" type="presParOf" srcId="{37A820D0-9F24-4669-A541-694A6C4873B5}" destId="{34BAEDD5-64A8-483D-A09B-152C74316B5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 том месте, где вы хотите вставить рисунок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На вкладке Разработчик в группе Элементы управления выбрать «Рисунок»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A4A9EE-6811-4F98-BB01-ACEA3232F94B}" type="presOf" srcId="{2833C880-A3EE-4FC4-850F-953896D508F7}" destId="{37A820D0-9F24-4669-A541-694A6C4873B5}" srcOrd="0" destOrd="0" presId="urn:microsoft.com/office/officeart/2005/8/layout/process1"/>
    <dgm:cxn modelId="{B6F47EAE-4A6D-4D0A-8C09-F991A57B4C04}" type="presOf" srcId="{4651D9F0-2178-4F54-B88C-8A7AAFDC3919}" destId="{EA0341C2-B7E0-4A78-9844-D0E1AAFDD221}" srcOrd="1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4BCA8632-3FBA-493B-855C-7AF5A34CB4F3}" type="presOf" srcId="{B896FA04-E057-4C65-97DF-17A9943E938C}" destId="{34BAEDD5-64A8-483D-A09B-152C74316B5A}" srcOrd="0" destOrd="0" presId="urn:microsoft.com/office/officeart/2005/8/layout/process1"/>
    <dgm:cxn modelId="{99D30B00-A211-43BC-8BEA-54E8F49F2EE6}" type="presOf" srcId="{CA82CAB8-FC13-4D62-B8FE-2DCDCA25A2E1}" destId="{A9900CCD-CF31-4ED3-880F-9E4035AE3414}" srcOrd="0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023F58B8-B5C6-4D16-9278-E79A7AF67877}" type="presOf" srcId="{4651D9F0-2178-4F54-B88C-8A7AAFDC3919}" destId="{44E06329-029D-4245-BA42-0037C4C3B7A8}" srcOrd="0" destOrd="0" presId="urn:microsoft.com/office/officeart/2005/8/layout/process1"/>
    <dgm:cxn modelId="{61AC60F9-6D47-4068-8B64-5D8BA22F83A0}" type="presParOf" srcId="{37A820D0-9F24-4669-A541-694A6C4873B5}" destId="{A9900CCD-CF31-4ED3-880F-9E4035AE3414}" srcOrd="0" destOrd="0" presId="urn:microsoft.com/office/officeart/2005/8/layout/process1"/>
    <dgm:cxn modelId="{958D2C27-647F-42E0-8DBC-BA5B20ED3E0F}" type="presParOf" srcId="{37A820D0-9F24-4669-A541-694A6C4873B5}" destId="{44E06329-029D-4245-BA42-0037C4C3B7A8}" srcOrd="1" destOrd="0" presId="urn:microsoft.com/office/officeart/2005/8/layout/process1"/>
    <dgm:cxn modelId="{01B860AC-1691-48CC-9012-E24E92A917B9}" type="presParOf" srcId="{44E06329-029D-4245-BA42-0037C4C3B7A8}" destId="{EA0341C2-B7E0-4A78-9844-D0E1AAFDD221}" srcOrd="0" destOrd="0" presId="urn:microsoft.com/office/officeart/2005/8/layout/process1"/>
    <dgm:cxn modelId="{F9CEBF52-5C0F-4C2A-8BA8-54F480D14322}" type="presParOf" srcId="{37A820D0-9F24-4669-A541-694A6C4873B5}" destId="{34BAEDD5-64A8-483D-A09B-152C74316B5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 том месте, где вы хотите вставить дату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На вкладке Разработчик в группе Элементы управления выбрать «Выбор даты»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1B33E0-4C55-4C32-88E7-A26E223F5E60}" type="presOf" srcId="{4651D9F0-2178-4F54-B88C-8A7AAFDC3919}" destId="{44E06329-029D-4245-BA42-0037C4C3B7A8}" srcOrd="0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824C14FC-8012-4DDC-917F-C41EED4CE265}" type="presOf" srcId="{2833C880-A3EE-4FC4-850F-953896D508F7}" destId="{37A820D0-9F24-4669-A541-694A6C4873B5}" srcOrd="0" destOrd="0" presId="urn:microsoft.com/office/officeart/2005/8/layout/process1"/>
    <dgm:cxn modelId="{842F5618-4F3B-404D-878B-CE473CBA6E20}" type="presOf" srcId="{B896FA04-E057-4C65-97DF-17A9943E938C}" destId="{34BAEDD5-64A8-483D-A09B-152C74316B5A}" srcOrd="0" destOrd="0" presId="urn:microsoft.com/office/officeart/2005/8/layout/process1"/>
    <dgm:cxn modelId="{6A4DB422-7602-4986-84D9-3E7A6AEC9F19}" type="presOf" srcId="{CA82CAB8-FC13-4D62-B8FE-2DCDCA25A2E1}" destId="{A9900CCD-CF31-4ED3-880F-9E4035AE3414}" srcOrd="0" destOrd="0" presId="urn:microsoft.com/office/officeart/2005/8/layout/process1"/>
    <dgm:cxn modelId="{8969D069-1B9E-4D86-B1AB-6B244092993F}" type="presOf" srcId="{4651D9F0-2178-4F54-B88C-8A7AAFDC3919}" destId="{EA0341C2-B7E0-4A78-9844-D0E1AAFDD221}" srcOrd="1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2159F060-850C-4EDD-BF0C-6B94AFD04846}" type="presParOf" srcId="{37A820D0-9F24-4669-A541-694A6C4873B5}" destId="{A9900CCD-CF31-4ED3-880F-9E4035AE3414}" srcOrd="0" destOrd="0" presId="urn:microsoft.com/office/officeart/2005/8/layout/process1"/>
    <dgm:cxn modelId="{DFE52D70-62B7-429D-939B-C2780A993B1F}" type="presParOf" srcId="{37A820D0-9F24-4669-A541-694A6C4873B5}" destId="{44E06329-029D-4245-BA42-0037C4C3B7A8}" srcOrd="1" destOrd="0" presId="urn:microsoft.com/office/officeart/2005/8/layout/process1"/>
    <dgm:cxn modelId="{D726296E-0B42-4399-BC90-4A0228F2BEF6}" type="presParOf" srcId="{44E06329-029D-4245-BA42-0037C4C3B7A8}" destId="{EA0341C2-B7E0-4A78-9844-D0E1AAFDD221}" srcOrd="0" destOrd="0" presId="urn:microsoft.com/office/officeart/2005/8/layout/process1"/>
    <dgm:cxn modelId="{7208482B-873D-44E3-8A46-5F6D5638E676}" type="presParOf" srcId="{37A820D0-9F24-4669-A541-694A6C4873B5}" destId="{34BAEDD5-64A8-483D-A09B-152C74316B5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833C880-A3EE-4FC4-850F-953896D508F7}" type="doc">
      <dgm:prSet loTypeId="urn:microsoft.com/office/officeart/2005/8/layout/process1" loCatId="process" qsTypeId="urn:microsoft.com/office/officeart/2005/8/quickstyle/simple5" qsCatId="simple" csTypeId="urn:microsoft.com/office/officeart/2005/8/colors/colorful3" csCatId="colorful" phldr="1"/>
      <dgm:spPr/>
    </dgm:pt>
    <dgm:pt modelId="{CA82CAB8-FC13-4D62-B8FE-2DCDCA25A2E1}">
      <dgm:prSet phldrT="[Текст]"/>
      <dgm:spPr/>
      <dgm:t>
        <a:bodyPr/>
        <a:lstStyle/>
        <a:p>
          <a:r>
            <a:rPr lang="ru-RU" dirty="0" smtClean="0"/>
            <a:t>Щелкнуть в том месте, где вы хотите вставить список</a:t>
          </a:r>
          <a:endParaRPr lang="ru-RU" dirty="0"/>
        </a:p>
      </dgm:t>
    </dgm:pt>
    <dgm:pt modelId="{AB6DECAB-B38E-406E-9F5D-5960EA3526E1}" type="parTrans" cxnId="{DE70546A-6D68-41F9-9D27-CDF02DD182D5}">
      <dgm:prSet/>
      <dgm:spPr/>
      <dgm:t>
        <a:bodyPr/>
        <a:lstStyle/>
        <a:p>
          <a:endParaRPr lang="ru-RU"/>
        </a:p>
      </dgm:t>
    </dgm:pt>
    <dgm:pt modelId="{4651D9F0-2178-4F54-B88C-8A7AAFDC3919}" type="sibTrans" cxnId="{DE70546A-6D68-41F9-9D27-CDF02DD182D5}">
      <dgm:prSet/>
      <dgm:spPr/>
      <dgm:t>
        <a:bodyPr/>
        <a:lstStyle/>
        <a:p>
          <a:endParaRPr lang="ru-RU"/>
        </a:p>
      </dgm:t>
    </dgm:pt>
    <dgm:pt modelId="{B896FA04-E057-4C65-97DF-17A9943E938C}">
      <dgm:prSet phldrT="[Текст]"/>
      <dgm:spPr/>
      <dgm:t>
        <a:bodyPr/>
        <a:lstStyle/>
        <a:p>
          <a:r>
            <a:rPr lang="ru-RU" dirty="0" smtClean="0"/>
            <a:t>На вкладке Разработчик в группе «Элементы управления» выбрать один из вариантов списка</a:t>
          </a:r>
          <a:endParaRPr lang="ru-RU" dirty="0"/>
        </a:p>
      </dgm:t>
    </dgm:pt>
    <dgm:pt modelId="{68507B5F-5F9F-4E77-B50C-0993BBA053AF}" type="parTrans" cxnId="{0C5F8BB1-D220-46B0-93F6-4F1F289D06B1}">
      <dgm:prSet/>
      <dgm:spPr/>
      <dgm:t>
        <a:bodyPr/>
        <a:lstStyle/>
        <a:p>
          <a:endParaRPr lang="ru-RU"/>
        </a:p>
      </dgm:t>
    </dgm:pt>
    <dgm:pt modelId="{28D77D5C-29C0-46AD-BBF9-18BFC5471805}" type="sibTrans" cxnId="{0C5F8BB1-D220-46B0-93F6-4F1F289D06B1}">
      <dgm:prSet/>
      <dgm:spPr/>
      <dgm:t>
        <a:bodyPr/>
        <a:lstStyle/>
        <a:p>
          <a:endParaRPr lang="ru-RU"/>
        </a:p>
      </dgm:t>
    </dgm:pt>
    <dgm:pt modelId="{37A820D0-9F24-4669-A541-694A6C4873B5}" type="pres">
      <dgm:prSet presAssocID="{2833C880-A3EE-4FC4-850F-953896D508F7}" presName="Name0" presStyleCnt="0">
        <dgm:presLayoutVars>
          <dgm:dir/>
          <dgm:resizeHandles val="exact"/>
        </dgm:presLayoutVars>
      </dgm:prSet>
      <dgm:spPr/>
    </dgm:pt>
    <dgm:pt modelId="{A9900CCD-CF31-4ED3-880F-9E4035AE3414}" type="pres">
      <dgm:prSet presAssocID="{CA82CAB8-FC13-4D62-B8FE-2DCDCA25A2E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06329-029D-4245-BA42-0037C4C3B7A8}" type="pres">
      <dgm:prSet presAssocID="{4651D9F0-2178-4F54-B88C-8A7AAFDC391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A0341C2-B7E0-4A78-9844-D0E1AAFDD221}" type="pres">
      <dgm:prSet presAssocID="{4651D9F0-2178-4F54-B88C-8A7AAFDC391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BAEDD5-64A8-483D-A09B-152C74316B5A}" type="pres">
      <dgm:prSet presAssocID="{B896FA04-E057-4C65-97DF-17A9943E938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C7C0E6-1017-4C4E-AE54-92E47656D1BA}" type="presOf" srcId="{2833C880-A3EE-4FC4-850F-953896D508F7}" destId="{37A820D0-9F24-4669-A541-694A6C4873B5}" srcOrd="0" destOrd="0" presId="urn:microsoft.com/office/officeart/2005/8/layout/process1"/>
    <dgm:cxn modelId="{0C5F8BB1-D220-46B0-93F6-4F1F289D06B1}" srcId="{2833C880-A3EE-4FC4-850F-953896D508F7}" destId="{B896FA04-E057-4C65-97DF-17A9943E938C}" srcOrd="1" destOrd="0" parTransId="{68507B5F-5F9F-4E77-B50C-0993BBA053AF}" sibTransId="{28D77D5C-29C0-46AD-BBF9-18BFC5471805}"/>
    <dgm:cxn modelId="{16DF7DBC-FDB4-44B7-ACCF-19092EC3744A}" type="presOf" srcId="{B896FA04-E057-4C65-97DF-17A9943E938C}" destId="{34BAEDD5-64A8-483D-A09B-152C74316B5A}" srcOrd="0" destOrd="0" presId="urn:microsoft.com/office/officeart/2005/8/layout/process1"/>
    <dgm:cxn modelId="{4B3B7F3B-E058-41DA-AA89-291BB1D450ED}" type="presOf" srcId="{CA82CAB8-FC13-4D62-B8FE-2DCDCA25A2E1}" destId="{A9900CCD-CF31-4ED3-880F-9E4035AE3414}" srcOrd="0" destOrd="0" presId="urn:microsoft.com/office/officeart/2005/8/layout/process1"/>
    <dgm:cxn modelId="{EDE354D0-25EE-455D-AC47-5CA0FB142E01}" type="presOf" srcId="{4651D9F0-2178-4F54-B88C-8A7AAFDC3919}" destId="{44E06329-029D-4245-BA42-0037C4C3B7A8}" srcOrd="0" destOrd="0" presId="urn:microsoft.com/office/officeart/2005/8/layout/process1"/>
    <dgm:cxn modelId="{DE70546A-6D68-41F9-9D27-CDF02DD182D5}" srcId="{2833C880-A3EE-4FC4-850F-953896D508F7}" destId="{CA82CAB8-FC13-4D62-B8FE-2DCDCA25A2E1}" srcOrd="0" destOrd="0" parTransId="{AB6DECAB-B38E-406E-9F5D-5960EA3526E1}" sibTransId="{4651D9F0-2178-4F54-B88C-8A7AAFDC3919}"/>
    <dgm:cxn modelId="{920FDEDD-608F-4567-9AA6-77930B452361}" type="presOf" srcId="{4651D9F0-2178-4F54-B88C-8A7AAFDC3919}" destId="{EA0341C2-B7E0-4A78-9844-D0E1AAFDD221}" srcOrd="1" destOrd="0" presId="urn:microsoft.com/office/officeart/2005/8/layout/process1"/>
    <dgm:cxn modelId="{649A0FBA-7D74-42E5-A7B8-F057B170748F}" type="presParOf" srcId="{37A820D0-9F24-4669-A541-694A6C4873B5}" destId="{A9900CCD-CF31-4ED3-880F-9E4035AE3414}" srcOrd="0" destOrd="0" presId="urn:microsoft.com/office/officeart/2005/8/layout/process1"/>
    <dgm:cxn modelId="{E0695CDD-753A-45C3-A0F4-2DDD4D86D6B5}" type="presParOf" srcId="{37A820D0-9F24-4669-A541-694A6C4873B5}" destId="{44E06329-029D-4245-BA42-0037C4C3B7A8}" srcOrd="1" destOrd="0" presId="urn:microsoft.com/office/officeart/2005/8/layout/process1"/>
    <dgm:cxn modelId="{BFEF07E7-7164-4C40-9AA5-98C001380CCF}" type="presParOf" srcId="{44E06329-029D-4245-BA42-0037C4C3B7A8}" destId="{EA0341C2-B7E0-4A78-9844-D0E1AAFDD221}" srcOrd="0" destOrd="0" presId="urn:microsoft.com/office/officeart/2005/8/layout/process1"/>
    <dgm:cxn modelId="{69FC458F-3FB8-488B-8A8A-FD894E7E2FCF}" type="presParOf" srcId="{37A820D0-9F24-4669-A541-694A6C4873B5}" destId="{34BAEDD5-64A8-483D-A09B-152C74316B5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6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7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9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8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37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4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2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2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83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2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8013C-FD54-4B4F-87B3-E6E58E4DB9B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9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4856" y="1698497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C00000"/>
                </a:solidFill>
              </a:rPr>
              <a:t>Р</a:t>
            </a:r>
            <a:r>
              <a:rPr lang="ru-RU" sz="7200" b="1" dirty="0" smtClean="0">
                <a:solidFill>
                  <a:srgbClr val="C00000"/>
                </a:solidFill>
              </a:rPr>
              <a:t>абота с формами в </a:t>
            </a:r>
            <a:br>
              <a:rPr lang="ru-RU" sz="7200" b="1" dirty="0" smtClean="0">
                <a:solidFill>
                  <a:srgbClr val="C00000"/>
                </a:solidFill>
              </a:rPr>
            </a:br>
            <a:r>
              <a:rPr lang="en-US" sz="7200" b="1" dirty="0" smtClean="0">
                <a:solidFill>
                  <a:srgbClr val="C00000"/>
                </a:solidFill>
              </a:rPr>
              <a:t>MS Word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7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7406" y="1287946"/>
            <a:ext cx="106705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Вставка элемента управления «поле со списком» и «раскрывающийся список»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117" y="720765"/>
            <a:ext cx="556348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3. Добавление содержимого в форму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800533285"/>
              </p:ext>
            </p:extLst>
          </p:nvPr>
        </p:nvGraphicFramePr>
        <p:xfrm>
          <a:off x="518184" y="2203990"/>
          <a:ext cx="7034237" cy="2850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Группа 22"/>
          <p:cNvGrpSpPr/>
          <p:nvPr/>
        </p:nvGrpSpPr>
        <p:grpSpPr>
          <a:xfrm>
            <a:off x="7523832" y="2826822"/>
            <a:ext cx="3719423" cy="2132195"/>
            <a:chOff x="7523832" y="2826822"/>
            <a:chExt cx="3719423" cy="2132195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7"/>
            <a:srcRect r="81547" b="18925"/>
            <a:stretch/>
          </p:blipFill>
          <p:spPr>
            <a:xfrm>
              <a:off x="8255352" y="2826822"/>
              <a:ext cx="1869511" cy="1417717"/>
            </a:xfrm>
            <a:prstGeom prst="rect">
              <a:avLst/>
            </a:prstGeom>
          </p:spPr>
        </p:pic>
        <p:cxnSp>
          <p:nvCxnSpPr>
            <p:cNvPr id="16" name="Прямая со стрелкой 15"/>
            <p:cNvCxnSpPr/>
            <p:nvPr/>
          </p:nvCxnSpPr>
          <p:spPr>
            <a:xfrm flipV="1">
              <a:off x="8475260" y="3664084"/>
              <a:ext cx="402086" cy="101868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H="1" flipV="1">
              <a:off x="9423280" y="3629031"/>
              <a:ext cx="570728" cy="104085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523832" y="4682766"/>
              <a:ext cx="1292788" cy="27625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Поле со списком</a:t>
              </a:r>
              <a:endParaRPr lang="ru-RU" sz="12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393342" y="4682018"/>
              <a:ext cx="1849913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Раскрывающийся список</a:t>
              </a:r>
              <a:endParaRPr lang="ru-RU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89301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6043" y="1551762"/>
            <a:ext cx="106705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 каждого элемента управления есть параметры, которые можно установить или изменить.</a:t>
            </a:r>
          </a:p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Например, для поля «Выбор даты» можно выбрать различные форматы отображения.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9894" y="747736"/>
            <a:ext cx="9100883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4. Установка или изменение параметров элементов управления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601273622"/>
              </p:ext>
            </p:extLst>
          </p:nvPr>
        </p:nvGraphicFramePr>
        <p:xfrm>
          <a:off x="1847578" y="2948629"/>
          <a:ext cx="8481278" cy="327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7965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6043" y="1551762"/>
            <a:ext cx="106705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Пояснительный текст может сделать форму более удобной в использовании.</a:t>
            </a:r>
          </a:p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Пояснительный текст, который показывается по умолчанию в элементе управления,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можно изменить.</a:t>
            </a:r>
            <a:endParaRPr lang="ru-RU" sz="2400" b="1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47173" y="747736"/>
            <a:ext cx="6671069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5. Добавление в форму пояснительного текста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68252635"/>
              </p:ext>
            </p:extLst>
          </p:nvPr>
        </p:nvGraphicFramePr>
        <p:xfrm>
          <a:off x="843025" y="2588019"/>
          <a:ext cx="10683567" cy="3027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855904" y="5285235"/>
            <a:ext cx="2169034" cy="1366210"/>
            <a:chOff x="855904" y="5285235"/>
            <a:chExt cx="2169034" cy="136621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5904" y="5285235"/>
              <a:ext cx="2169034" cy="1366210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856043" y="5323872"/>
              <a:ext cx="2156016" cy="32995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9370576" y="5336751"/>
            <a:ext cx="2169034" cy="1366210"/>
            <a:chOff x="9370576" y="5323872"/>
            <a:chExt cx="2169034" cy="1366210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70576" y="5323872"/>
              <a:ext cx="2169034" cy="1366210"/>
            </a:xfrm>
            <a:prstGeom prst="rect">
              <a:avLst/>
            </a:prstGeom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9383594" y="5362509"/>
              <a:ext cx="2156016" cy="32995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96467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153" y="1284019"/>
            <a:ext cx="100103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Ограничение возможности редактирования или форматирования формы - команда «Ограничить редактирование»</a:t>
            </a:r>
          </a:p>
          <a:p>
            <a:endParaRPr lang="ru-RU" sz="2400" b="1" dirty="0" smtClean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 окне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«Ограничить редактирование» </a:t>
            </a: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выбрать необходимый способ ограничения на документ целиком или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на ввод данных в поля форм.</a:t>
            </a:r>
            <a:endParaRPr lang="ru-RU" sz="2400" b="1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4708" y="759402"/>
            <a:ext cx="2678619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6. Защита формы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879844" y="3223011"/>
            <a:ext cx="8281784" cy="3425446"/>
            <a:chOff x="1879844" y="3223011"/>
            <a:chExt cx="8281784" cy="342544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9844" y="3631037"/>
              <a:ext cx="3026764" cy="1881926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3"/>
            <a:srcRect b="49801"/>
            <a:stretch/>
          </p:blipFill>
          <p:spPr>
            <a:xfrm>
              <a:off x="6212312" y="3223011"/>
              <a:ext cx="3949316" cy="3425446"/>
            </a:xfrm>
            <a:prstGeom prst="rect">
              <a:avLst/>
            </a:prstGeom>
          </p:spPr>
        </p:pic>
        <p:sp>
          <p:nvSpPr>
            <p:cNvPr id="14" name="Стрелка вправо 13"/>
            <p:cNvSpPr/>
            <p:nvPr/>
          </p:nvSpPr>
          <p:spPr>
            <a:xfrm>
              <a:off x="5009880" y="4353059"/>
              <a:ext cx="1125158" cy="437882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58358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15204777"/>
              </p:ext>
            </p:extLst>
          </p:nvPr>
        </p:nvGraphicFramePr>
        <p:xfrm>
          <a:off x="2109274" y="89997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305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08497848"/>
              </p:ext>
            </p:extLst>
          </p:nvPr>
        </p:nvGraphicFramePr>
        <p:xfrm>
          <a:off x="2109274" y="89997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223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1867" y="630169"/>
            <a:ext cx="886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заполняемых форм начинается с шести основных шагов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50627829"/>
              </p:ext>
            </p:extLst>
          </p:nvPr>
        </p:nvGraphicFramePr>
        <p:xfrm>
          <a:off x="1969590" y="126165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7835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1117" y="720765"/>
            <a:ext cx="556348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 Отображение вкладки «Разработчик»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510872" y="1182430"/>
            <a:ext cx="11247240" cy="5620385"/>
            <a:chOff x="510872" y="1182430"/>
            <a:chExt cx="11247240" cy="5620385"/>
          </a:xfrm>
        </p:grpSpPr>
        <p:sp>
          <p:nvSpPr>
            <p:cNvPr id="6" name="TextBox 5"/>
            <p:cNvSpPr txBox="1"/>
            <p:nvPr/>
          </p:nvSpPr>
          <p:spPr>
            <a:xfrm>
              <a:off x="510872" y="1367096"/>
              <a:ext cx="2270965" cy="7386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/>
                <a:t>1. При открытом шаблоне или документе нажать на вкладку «Файл»</a:t>
              </a:r>
              <a:endParaRPr lang="ru-RU" sz="1400" b="1" dirty="0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8341" y="1322044"/>
              <a:ext cx="2630175" cy="1632164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2957081" y="1543244"/>
              <a:ext cx="746974" cy="33485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0872" y="3124020"/>
              <a:ext cx="2270965" cy="5232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/>
                <a:t>2. Выбрать пункт «Параметры»</a:t>
              </a:r>
              <a:endParaRPr lang="ru-RU" sz="1400" b="1" dirty="0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6525" y="3124020"/>
              <a:ext cx="2192293" cy="3614508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3091117" y="6403677"/>
              <a:ext cx="746974" cy="33485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2512092" y="3647240"/>
              <a:ext cx="579025" cy="275643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872859" y="1710669"/>
              <a:ext cx="2270965" cy="13849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/>
                <a:t>3. Выбрать пункт «Настроить ленту» и в нем установить в списке Основные вкладки флажок «Разработчик» и нажать ОК</a:t>
              </a:r>
              <a:endParaRPr lang="ru-RU" sz="1400" b="1" dirty="0"/>
            </a:p>
          </p:txBody>
        </p:sp>
        <p:pic>
          <p:nvPicPr>
            <p:cNvPr id="15" name="Рисунок 14" descr="Диалоговое окно 'Настройка ленты'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167" y="1182430"/>
              <a:ext cx="3369945" cy="56203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8536734" y="3098262"/>
              <a:ext cx="877722" cy="25517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93508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7006" y="721978"/>
            <a:ext cx="10856554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2. Открытие шаблона или документа, на основе которого будет создана форма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7006" y="1343725"/>
            <a:ext cx="5426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формы на основе шаблона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589797232"/>
              </p:ext>
            </p:extLst>
          </p:nvPr>
        </p:nvGraphicFramePr>
        <p:xfrm>
          <a:off x="1130478" y="1183643"/>
          <a:ext cx="7240789" cy="3290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67006" y="3899127"/>
            <a:ext cx="5426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Использование пустого шаблона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930365395"/>
              </p:ext>
            </p:extLst>
          </p:nvPr>
        </p:nvGraphicFramePr>
        <p:xfrm>
          <a:off x="1154089" y="3731513"/>
          <a:ext cx="7240789" cy="3290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6701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8521" y="1298341"/>
            <a:ext cx="11320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вкладке «Разработчик» в группе «Элементы управления» можно вставить нужные элементы управления для формы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117" y="720765"/>
            <a:ext cx="556348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3. Добавление содержимого в форму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057" name="Группа 2056"/>
          <p:cNvGrpSpPr/>
          <p:nvPr/>
        </p:nvGrpSpPr>
        <p:grpSpPr>
          <a:xfrm>
            <a:off x="166823" y="2585735"/>
            <a:ext cx="10941280" cy="3049706"/>
            <a:chOff x="166823" y="2585735"/>
            <a:chExt cx="10941280" cy="304970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6720" y="3208257"/>
              <a:ext cx="10131383" cy="1748655"/>
            </a:xfrm>
            <a:prstGeom prst="rect">
              <a:avLst/>
            </a:prstGeom>
          </p:spPr>
        </p:pic>
        <p:cxnSp>
          <p:nvCxnSpPr>
            <p:cNvPr id="22" name="Прямая со стрелкой 21"/>
            <p:cNvCxnSpPr/>
            <p:nvPr/>
          </p:nvCxnSpPr>
          <p:spPr>
            <a:xfrm flipH="1">
              <a:off x="1286513" y="3009650"/>
              <a:ext cx="254905" cy="397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1541418" y="3009650"/>
              <a:ext cx="219071" cy="3972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220485" y="2710419"/>
              <a:ext cx="667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Текст</a:t>
              </a:r>
              <a:endParaRPr lang="ru-RU" sz="1200" b="1" dirty="0"/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flipH="1">
              <a:off x="2174542" y="2992070"/>
              <a:ext cx="555595" cy="31915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730137" y="2585735"/>
              <a:ext cx="1463040" cy="4616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Поле для вставки рисунка</a:t>
              </a:r>
              <a:endParaRPr lang="ru-RU" sz="1200" b="1" dirty="0"/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 flipV="1">
              <a:off x="976720" y="3884734"/>
              <a:ext cx="217639" cy="8028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66823" y="3826519"/>
              <a:ext cx="809897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Флажок</a:t>
              </a:r>
              <a:endParaRPr lang="ru-RU" sz="1200" b="1" dirty="0"/>
            </a:p>
          </p:txBody>
        </p:sp>
        <p:cxnSp>
          <p:nvCxnSpPr>
            <p:cNvPr id="39" name="Прямая со стрелкой 38"/>
            <p:cNvCxnSpPr/>
            <p:nvPr/>
          </p:nvCxnSpPr>
          <p:spPr>
            <a:xfrm flipH="1" flipV="1">
              <a:off x="1760490" y="4022309"/>
              <a:ext cx="497234" cy="11507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 flipH="1" flipV="1">
              <a:off x="2174542" y="3965018"/>
              <a:ext cx="83182" cy="120808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016063" y="5173776"/>
              <a:ext cx="1197400" cy="4616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Выпадающий список</a:t>
              </a:r>
              <a:endParaRPr lang="ru-RU" sz="1200" b="1" dirty="0"/>
            </a:p>
          </p:txBody>
        </p:sp>
        <p:cxnSp>
          <p:nvCxnSpPr>
            <p:cNvPr id="46" name="Прямая со стрелкой 45"/>
            <p:cNvCxnSpPr/>
            <p:nvPr/>
          </p:nvCxnSpPr>
          <p:spPr>
            <a:xfrm flipH="1" flipV="1">
              <a:off x="2588594" y="3941904"/>
              <a:ext cx="1066383" cy="121361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520860" y="5173100"/>
              <a:ext cx="672317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Дата</a:t>
              </a:r>
              <a:endParaRPr lang="ru-RU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2379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8629" y="1274439"/>
            <a:ext cx="89547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Вставка элемента управления текстом, куда можно вводить текст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117" y="720765"/>
            <a:ext cx="556348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3. Добавление содержимого в форму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3075168641"/>
              </p:ext>
            </p:extLst>
          </p:nvPr>
        </p:nvGraphicFramePr>
        <p:xfrm>
          <a:off x="2385621" y="1969780"/>
          <a:ext cx="8097782" cy="349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l="15775" t="16649" r="-1"/>
          <a:stretch/>
        </p:blipFill>
        <p:spPr>
          <a:xfrm>
            <a:off x="9929611" y="4132952"/>
            <a:ext cx="334850" cy="28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72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39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в </a:t>
            </a:r>
            <a:r>
              <a:rPr lang="en-US" sz="36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137" y="1378723"/>
            <a:ext cx="5554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Вставка элемента управления «Рисунок»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117" y="720765"/>
            <a:ext cx="556348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3. Добавление содержимого в форму</a:t>
            </a:r>
            <a:endParaRPr lang="ru-RU" sz="2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74783426"/>
              </p:ext>
            </p:extLst>
          </p:nvPr>
        </p:nvGraphicFramePr>
        <p:xfrm>
          <a:off x="1136371" y="1801790"/>
          <a:ext cx="5766706" cy="2163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36371" y="3995277"/>
            <a:ext cx="60886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Вставка элемента управления «Выбор дата»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946793530"/>
              </p:ext>
            </p:extLst>
          </p:nvPr>
        </p:nvGraphicFramePr>
        <p:xfrm>
          <a:off x="1165137" y="4487406"/>
          <a:ext cx="5766706" cy="2163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7719846" y="2224194"/>
            <a:ext cx="1869511" cy="4053581"/>
            <a:chOff x="7719846" y="2224194"/>
            <a:chExt cx="1869511" cy="4053581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12"/>
            <a:srcRect r="81547" b="18925"/>
            <a:stretch/>
          </p:blipFill>
          <p:spPr>
            <a:xfrm>
              <a:off x="7719846" y="2224194"/>
              <a:ext cx="1869511" cy="1417717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12"/>
            <a:srcRect r="81547" b="18925"/>
            <a:stretch/>
          </p:blipFill>
          <p:spPr>
            <a:xfrm>
              <a:off x="7719846" y="4860058"/>
              <a:ext cx="1869511" cy="1417717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54601" y="2311628"/>
              <a:ext cx="360610" cy="38005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9028090" y="5340251"/>
              <a:ext cx="360609" cy="32645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5089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597</Words>
  <Application>Microsoft Office PowerPoint</Application>
  <PresentationFormat>Широкоэкранный</PresentationFormat>
  <Paragraphs>77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Работа с формами в  MS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и работа с формами в MS Word</dc:title>
  <dc:creator>Olga</dc:creator>
  <cp:lastModifiedBy>user</cp:lastModifiedBy>
  <cp:revision>102</cp:revision>
  <dcterms:created xsi:type="dcterms:W3CDTF">2020-04-10T06:07:24Z</dcterms:created>
  <dcterms:modified xsi:type="dcterms:W3CDTF">2020-04-11T15:37:49Z</dcterms:modified>
</cp:coreProperties>
</file>