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76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7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13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9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8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37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4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2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2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83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2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8013C-FD54-4B4F-87B3-E6E58E4DB9BC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426CC-7F7F-4C69-8ADF-519010FDA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9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8394" y="2215166"/>
            <a:ext cx="9144000" cy="1384949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Шаблоны в </a:t>
            </a:r>
            <a:r>
              <a:rPr lang="en-US" sz="7200" b="1" dirty="0" smtClean="0">
                <a:solidFill>
                  <a:schemeClr val="accent5">
                    <a:lumMod val="50000"/>
                  </a:schemeClr>
                </a:solidFill>
              </a:rPr>
              <a:t>MS Word</a:t>
            </a:r>
            <a:endParaRPr lang="ru-RU" sz="7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7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6297" t="9765" r="9186" b="6665"/>
          <a:stretch/>
        </p:blipFill>
        <p:spPr>
          <a:xfrm>
            <a:off x="2993078" y="593604"/>
            <a:ext cx="7438809" cy="626625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180304" y="2320370"/>
            <a:ext cx="7559898" cy="2998607"/>
            <a:chOff x="193183" y="2333249"/>
            <a:chExt cx="7559898" cy="2998607"/>
          </a:xfrm>
        </p:grpSpPr>
        <p:sp>
          <p:nvSpPr>
            <p:cNvPr id="18" name="TextBox 17"/>
            <p:cNvSpPr txBox="1"/>
            <p:nvPr/>
          </p:nvSpPr>
          <p:spPr>
            <a:xfrm>
              <a:off x="5512158" y="2440123"/>
              <a:ext cx="2240923" cy="175432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7. </a:t>
              </a:r>
              <a:r>
                <a:rPr lang="ru-RU" b="1" dirty="0" smtClean="0"/>
                <a:t>В папке «Пользовательские шаблоны </a:t>
              </a:r>
              <a:r>
                <a:rPr lang="en-US" b="1" dirty="0" smtClean="0"/>
                <a:t>Office</a:t>
              </a:r>
              <a:r>
                <a:rPr lang="ru-RU" b="1" dirty="0" smtClean="0"/>
                <a:t>» переименовать документ в окне «Имя файла»</a:t>
              </a:r>
              <a:endParaRPr lang="ru-RU" b="1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994091" y="5125516"/>
              <a:ext cx="2181297" cy="20634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3183" y="2333249"/>
              <a:ext cx="2240923" cy="9233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6. </a:t>
              </a:r>
              <a:r>
                <a:rPr lang="ru-RU" b="1" dirty="0" smtClean="0"/>
                <a:t>В поле «Тип файла» выбрать тип «Шаблон </a:t>
              </a:r>
              <a:r>
                <a:rPr lang="en-US" b="1" dirty="0" smtClean="0"/>
                <a:t>Word</a:t>
              </a:r>
              <a:r>
                <a:rPr lang="ru-RU" b="1" dirty="0" smtClean="0"/>
                <a:t>»</a:t>
              </a:r>
              <a:endParaRPr lang="ru-RU" b="1" dirty="0"/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>
              <a:off x="4906851" y="3584639"/>
              <a:ext cx="605308" cy="9384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10" idx="3"/>
            </p:cNvCxnSpPr>
            <p:nvPr/>
          </p:nvCxnSpPr>
          <p:spPr>
            <a:xfrm>
              <a:off x="2434106" y="2794914"/>
              <a:ext cx="1559985" cy="233060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525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3184" y="1521475"/>
            <a:ext cx="2240923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8. </a:t>
            </a:r>
            <a:r>
              <a:rPr lang="ru-RU" b="1" dirty="0" smtClean="0"/>
              <a:t>Нажать кнопку «Сохранить» и закрыть документ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362" y="818648"/>
            <a:ext cx="7589099" cy="6005908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7965428" y="6339171"/>
            <a:ext cx="1120461" cy="40935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651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6297" t="11265" r="9336" b="18873"/>
          <a:stretch/>
        </p:blipFill>
        <p:spPr>
          <a:xfrm>
            <a:off x="3052291" y="718300"/>
            <a:ext cx="7976937" cy="5995115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193184" y="1521475"/>
            <a:ext cx="9659154" cy="3089162"/>
            <a:chOff x="193184" y="1521475"/>
            <a:chExt cx="9659154" cy="3089162"/>
          </a:xfrm>
        </p:grpSpPr>
        <p:sp>
          <p:nvSpPr>
            <p:cNvPr id="18" name="TextBox 17"/>
            <p:cNvSpPr txBox="1"/>
            <p:nvPr/>
          </p:nvSpPr>
          <p:spPr>
            <a:xfrm>
              <a:off x="193184" y="1521475"/>
              <a:ext cx="2665926" cy="175432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9. </a:t>
              </a:r>
              <a:r>
                <a:rPr lang="ru-RU" b="1" dirty="0" smtClean="0"/>
                <a:t>Запустить </a:t>
              </a:r>
              <a:r>
                <a:rPr lang="en-US" b="1" dirty="0" smtClean="0"/>
                <a:t>Word</a:t>
              </a:r>
              <a:endParaRPr lang="ru-RU" b="1" dirty="0" smtClean="0"/>
            </a:p>
            <a:p>
              <a:r>
                <a:rPr lang="ru-RU" b="1" dirty="0" smtClean="0"/>
                <a:t>10. </a:t>
              </a:r>
              <a:r>
                <a:rPr lang="ru-RU" b="1" dirty="0" smtClean="0"/>
                <a:t>В стартовом окне выбрать категорию шаблонов «Личные»</a:t>
              </a:r>
            </a:p>
            <a:p>
              <a:r>
                <a:rPr lang="ru-RU" b="1" dirty="0" smtClean="0"/>
                <a:t>11. </a:t>
              </a:r>
              <a:r>
                <a:rPr lang="ru-RU" b="1" dirty="0" smtClean="0"/>
                <a:t>Открыть свой созданный шаблон.   </a:t>
              </a:r>
              <a:endParaRPr lang="ru-RU" b="1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7040759" y="1963127"/>
              <a:ext cx="750959" cy="34219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2859110" y="1562522"/>
              <a:ext cx="4181649" cy="40060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Скругленный прямоугольник 12"/>
            <p:cNvSpPr/>
            <p:nvPr/>
          </p:nvSpPr>
          <p:spPr>
            <a:xfrm>
              <a:off x="8159074" y="2134222"/>
              <a:ext cx="1693264" cy="2476415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35861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4977" y="101405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2476" y="1238399"/>
            <a:ext cx="8942231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Создаваемый в </a:t>
            </a:r>
            <a:r>
              <a:rPr lang="en-US" sz="32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</a:t>
            </a:r>
            <a:r>
              <a:rPr lang="ru-RU" sz="32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документ может базироваться на определенном шаблоне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2475" y="2936263"/>
            <a:ext cx="8942231" cy="107721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Шаблон можно рассматривать как стандартный бланк, подготовленный для заполнения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82475" y="4634127"/>
            <a:ext cx="8942231" cy="156966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шаблоне мы можем сами установить поля страницы, колонтитулы, форматирования шрифта и т.д. </a:t>
            </a:r>
          </a:p>
        </p:txBody>
      </p:sp>
    </p:spTree>
    <p:extLst>
      <p:ext uri="{BB962C8B-B14F-4D97-AF65-F5344CB8AC3E}">
        <p14:creationId xmlns:p14="http://schemas.microsoft.com/office/powerpoint/2010/main" val="236305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5604" y="559781"/>
            <a:ext cx="5957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Работа с существующими шаблонами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86" y="2026101"/>
            <a:ext cx="23053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Стартовая страница запуска документа </a:t>
            </a:r>
            <a:r>
              <a:rPr lang="en-US" sz="1400" b="1" dirty="0" smtClean="0"/>
              <a:t>Word</a:t>
            </a:r>
            <a:endParaRPr lang="ru-RU" sz="1400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260241" y="1077358"/>
            <a:ext cx="9742871" cy="5780643"/>
            <a:chOff x="2260241" y="1077358"/>
            <a:chExt cx="9742871" cy="5780643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241" y="1077358"/>
              <a:ext cx="7836795" cy="578064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968248" y="1837578"/>
              <a:ext cx="2034864" cy="5232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/>
                <a:t>Представленные доступные шаблоны</a:t>
              </a:r>
              <a:endParaRPr lang="ru-RU" sz="1400" b="1" dirty="0"/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H="1">
              <a:off x="9040969" y="2073547"/>
              <a:ext cx="927280" cy="4507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Скругленный прямоугольник 13"/>
            <p:cNvSpPr/>
            <p:nvPr/>
          </p:nvSpPr>
          <p:spPr>
            <a:xfrm>
              <a:off x="4468967" y="1872213"/>
              <a:ext cx="4572002" cy="498578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0630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5604" y="559781"/>
            <a:ext cx="59572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Работа с существующими шаблонами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1475" y="1083001"/>
            <a:ext cx="10036926" cy="5780642"/>
            <a:chOff x="21475" y="1083001"/>
            <a:chExt cx="10036926" cy="5780642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1606" y="1083001"/>
              <a:ext cx="7836795" cy="578064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1475" y="1753822"/>
              <a:ext cx="2200131" cy="7386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/>
                <a:t>Шаблоны отсортированы по тематическим категориям</a:t>
              </a:r>
              <a:endParaRPr lang="ru-RU" sz="1400" b="1" dirty="0"/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V="1">
              <a:off x="3180019" y="2020936"/>
              <a:ext cx="1224556" cy="16980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154" y="3702700"/>
              <a:ext cx="3140321" cy="1710933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4288665" y="1210614"/>
              <a:ext cx="2021983" cy="81548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1109739" y="2492486"/>
              <a:ext cx="397089" cy="19636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652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5002" y="611297"/>
            <a:ext cx="522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собственного шаблона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9678" y="1134517"/>
            <a:ext cx="10378053" cy="5780190"/>
            <a:chOff x="89678" y="1134517"/>
            <a:chExt cx="10378053" cy="5780190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" r="33061" b="25333"/>
            <a:stretch/>
          </p:blipFill>
          <p:spPr>
            <a:xfrm>
              <a:off x="3245002" y="1134517"/>
              <a:ext cx="7222729" cy="5780190"/>
            </a:xfrm>
            <a:prstGeom prst="rect">
              <a:avLst/>
            </a:prstGeom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6503831" y="2485623"/>
              <a:ext cx="1790164" cy="207349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678" y="1469960"/>
              <a:ext cx="3051819" cy="6463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1. Открыть </a:t>
              </a:r>
              <a:r>
                <a:rPr lang="en-US" b="1" dirty="0" smtClean="0"/>
                <a:t>Word</a:t>
              </a:r>
              <a:r>
                <a:rPr lang="ru-RU" b="1" dirty="0" smtClean="0"/>
                <a:t> – шаблон «Новый документ»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81417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5002" y="611297"/>
            <a:ext cx="522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собственного шаблона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93184" y="1469959"/>
            <a:ext cx="11903301" cy="4898473"/>
            <a:chOff x="193184" y="1469959"/>
            <a:chExt cx="11903301" cy="4898473"/>
          </a:xfrm>
        </p:grpSpPr>
        <p:sp>
          <p:nvSpPr>
            <p:cNvPr id="18" name="TextBox 17"/>
            <p:cNvSpPr txBox="1"/>
            <p:nvPr/>
          </p:nvSpPr>
          <p:spPr>
            <a:xfrm>
              <a:off x="193184" y="1521475"/>
              <a:ext cx="2562896" cy="92333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2. Внести в документ необходимые настройки</a:t>
              </a:r>
              <a:endParaRPr lang="ru-RU" b="1" dirty="0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/>
            <a:srcRect r="5449"/>
            <a:stretch/>
          </p:blipFill>
          <p:spPr>
            <a:xfrm>
              <a:off x="2833354" y="1469959"/>
              <a:ext cx="9263131" cy="4898473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4172755" y="3554569"/>
              <a:ext cx="7817476" cy="1120462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50782" y="1983141"/>
              <a:ext cx="1803043" cy="618392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0436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5002" y="611297"/>
            <a:ext cx="522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собственного шаблона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03031" y="1257628"/>
            <a:ext cx="11903301" cy="4898473"/>
            <a:chOff x="193184" y="1418443"/>
            <a:chExt cx="11903301" cy="4898473"/>
          </a:xfrm>
        </p:grpSpPr>
        <p:sp>
          <p:nvSpPr>
            <p:cNvPr id="18" name="TextBox 17"/>
            <p:cNvSpPr txBox="1"/>
            <p:nvPr/>
          </p:nvSpPr>
          <p:spPr>
            <a:xfrm>
              <a:off x="193184" y="1521475"/>
              <a:ext cx="2562896" cy="3693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3. Нажать кнопку Файл</a:t>
              </a:r>
              <a:endParaRPr lang="ru-RU" b="1" dirty="0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/>
            <a:srcRect r="5449"/>
            <a:stretch/>
          </p:blipFill>
          <p:spPr>
            <a:xfrm>
              <a:off x="2833354" y="1418443"/>
              <a:ext cx="9263131" cy="4898473"/>
            </a:xfrm>
            <a:prstGeom prst="rect">
              <a:avLst/>
            </a:prstGeom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2833354" y="1577370"/>
              <a:ext cx="850004" cy="51458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6632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5002" y="611297"/>
            <a:ext cx="522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собственного шаблона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93184" y="1134517"/>
            <a:ext cx="10534917" cy="5672733"/>
            <a:chOff x="193184" y="1134517"/>
            <a:chExt cx="10534917" cy="5672733"/>
          </a:xfrm>
        </p:grpSpPr>
        <p:sp>
          <p:nvSpPr>
            <p:cNvPr id="18" name="TextBox 17"/>
            <p:cNvSpPr txBox="1"/>
            <p:nvPr/>
          </p:nvSpPr>
          <p:spPr>
            <a:xfrm>
              <a:off x="193184" y="1521475"/>
              <a:ext cx="2240923" cy="6463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4. Выбрать пункт «Сохранить как»</a:t>
              </a:r>
              <a:endParaRPr lang="ru-RU" b="1" dirty="0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/>
            <a:srcRect t="1717" b="14072"/>
            <a:stretch/>
          </p:blipFill>
          <p:spPr>
            <a:xfrm>
              <a:off x="2731124" y="1134517"/>
              <a:ext cx="7996977" cy="5672733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2820000" y="3199013"/>
              <a:ext cx="1056542" cy="368435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>
              <a:off x="1519707" y="2167806"/>
              <a:ext cx="1300293" cy="103120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282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053" y="71969"/>
            <a:ext cx="4462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Шаблоны в </a:t>
            </a:r>
            <a:r>
              <a:rPr lang="en-US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 WORD</a:t>
            </a:r>
            <a:endParaRPr lang="ru-RU" sz="36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5002" y="611297"/>
            <a:ext cx="5222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Создание собственного шаблона</a:t>
            </a:r>
            <a:endParaRPr lang="ru-RU" sz="280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1821" y="1183972"/>
            <a:ext cx="10534917" cy="5573037"/>
            <a:chOff x="231821" y="1183972"/>
            <a:chExt cx="10534917" cy="5573037"/>
          </a:xfrm>
        </p:grpSpPr>
        <p:sp>
          <p:nvSpPr>
            <p:cNvPr id="18" name="TextBox 17"/>
            <p:cNvSpPr txBox="1"/>
            <p:nvPr/>
          </p:nvSpPr>
          <p:spPr>
            <a:xfrm>
              <a:off x="231821" y="1521475"/>
              <a:ext cx="2240923" cy="6463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5. Выбрать папку «Обзор»</a:t>
              </a:r>
              <a:endParaRPr lang="ru-RU" b="1" dirty="0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0000" y="1183972"/>
              <a:ext cx="7946738" cy="5573037"/>
            </a:xfrm>
            <a:prstGeom prst="rect">
              <a:avLst/>
            </a:prstGeom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7102069" y="5717834"/>
              <a:ext cx="1056542" cy="1039175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15567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219</Words>
  <Application>Microsoft Office PowerPoint</Application>
  <PresentationFormat>Широкоэкранный</PresentationFormat>
  <Paragraphs>36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Шаблоны в MS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и работа с формами в MS Word</dc:title>
  <dc:creator>Olga</dc:creator>
  <cp:lastModifiedBy>Olga</cp:lastModifiedBy>
  <cp:revision>35</cp:revision>
  <dcterms:created xsi:type="dcterms:W3CDTF">2020-04-10T06:07:24Z</dcterms:created>
  <dcterms:modified xsi:type="dcterms:W3CDTF">2021-03-22T15:49:13Z</dcterms:modified>
</cp:coreProperties>
</file>