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77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66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66" d="100"/>
          <a:sy n="66" d="100"/>
        </p:scale>
        <p:origin x="-151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DetiiKomp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5392215" cy="3024336"/>
          </a:xfrm>
          <a:prstGeom prst="rect">
            <a:avLst/>
          </a:prstGeom>
          <a:noFill/>
        </p:spPr>
      </p:pic>
      <p:pic>
        <p:nvPicPr>
          <p:cNvPr id="1029" name="Picture 5" descr="C:\Users\админ\Desktop\Deti-za-kompiuter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24822" y="0"/>
            <a:ext cx="3619178" cy="2708920"/>
          </a:xfrm>
          <a:prstGeom prst="rect">
            <a:avLst/>
          </a:prstGeom>
          <a:noFill/>
        </p:spPr>
      </p:pic>
      <p:pic>
        <p:nvPicPr>
          <p:cNvPr id="1030" name="Picture 6" descr="C:\Users\админ\Desktop\children-computer-getty-001-880x5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645024"/>
            <a:ext cx="4253137" cy="2551882"/>
          </a:xfrm>
          <a:prstGeom prst="rect">
            <a:avLst/>
          </a:prstGeom>
          <a:noFill/>
        </p:spPr>
      </p:pic>
      <p:pic>
        <p:nvPicPr>
          <p:cNvPr id="1031" name="Picture 7" descr="C:\Users\админ\Desktop\20110325_dist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77954" y="4357110"/>
            <a:ext cx="3766046" cy="2500890"/>
          </a:xfrm>
          <a:prstGeom prst="rect">
            <a:avLst/>
          </a:prstGeom>
          <a:noFill/>
        </p:spPr>
      </p:pic>
      <p:pic>
        <p:nvPicPr>
          <p:cNvPr id="1032" name="Picture 8" descr="C:\Users\админ\Desktop\depositphotos_8340083-stock-photo-father-and-son-playing-compute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67944" y="2348880"/>
            <a:ext cx="3312368" cy="2208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860032" cy="5098571"/>
          </a:xfrm>
        </p:spPr>
        <p:txBody>
          <a:bodyPr/>
          <a:lstStyle/>
          <a:p>
            <a:r>
              <a:rPr lang="ru-RU" dirty="0" smtClean="0"/>
              <a:t>Занятия проходят в игровом режиме и имеют множество различных форм. Так, помимо привычной программы, также встречается нейродинамическая и театрализованная ритмопластика в детском саду.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C:\Users\админ\Desktop\295f328aa673d0e2149eb33f40b9f0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260648"/>
            <a:ext cx="468052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Нейродинамическая ритмическая пластика </a:t>
            </a:r>
            <a:r>
              <a:rPr lang="ru-RU" dirty="0" smtClean="0"/>
              <a:t>– это комплексные упражнения, которые носят исключительно творческий характер. Такая ритмопластика особенно необходима тем деткам, чья центральная нервная система поражена.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\Desktop\image_image_1164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77072"/>
            <a:ext cx="9144000" cy="285077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Нейродинамическая ритмическая пластика включает в себя: постановку театральных сценок (по мотивам любимых произведений); составление этюдов (под руководством специалиста);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работу с поэзией (эмоциональное чтение стихотворений по памяти, сопровождающееся мимикой и жестами);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танцевальные постановки (индивидуальные и групповые);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психологическую гимнастику (для раскрепощения дошколят);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хореографию.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6746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Театрализованная ритмическая пластика </a:t>
            </a:r>
            <a:r>
              <a:rPr lang="ru-RU" dirty="0" smtClean="0"/>
              <a:t>подразумевает чтение сказок по ролям. Сказки подбираются индивидуально, основываясь на возрасте деток.</a:t>
            </a:r>
          </a:p>
          <a:p>
            <a:pPr>
              <a:buNone/>
            </a:pPr>
            <a:r>
              <a:rPr lang="ru-RU" dirty="0" smtClean="0"/>
              <a:t>После чтения сказки группе детей необходимо сыграть театрализованную постановку, где они изображают своих любимых сказочных героев.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1" name="Picture 3" descr="C:\Users\админ\Desktop\471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221088"/>
            <a:ext cx="4072982" cy="2362672"/>
          </a:xfrm>
          <a:prstGeom prst="rect">
            <a:avLst/>
          </a:prstGeom>
          <a:noFill/>
        </p:spPr>
      </p:pic>
      <p:pic>
        <p:nvPicPr>
          <p:cNvPr id="12292" name="Picture 4" descr="C:\Users\админ\Desktop\fmt_81_24_shutterstock_4400971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789040"/>
            <a:ext cx="4501456" cy="2532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 театрализованной ритмопластики - освоить навыки артиста, где немаловажную роль играет мимика, жесты, речь, движения. 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админ\Desktop\m_main_discovery_kidsclub_posta-magazi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212976"/>
            <a:ext cx="5256584" cy="3524657"/>
          </a:xfrm>
          <a:prstGeom prst="rect">
            <a:avLst/>
          </a:prstGeom>
          <a:noFill/>
        </p:spPr>
      </p:pic>
      <p:pic>
        <p:nvPicPr>
          <p:cNvPr id="13315" name="Picture 3" descr="C:\Users\админ\Desktop\at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06896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Воспитатель, который ведет ритмическую группу, в первую очередь должен быть дошколятам товарищем, а лишь потом – педагогом.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дмин\Desktop\xgw69ipb4a05-kot-leopol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19" y="2708920"/>
            <a:ext cx="3153569" cy="3968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220" name="Picture 4" descr="C:\Users\админ\Desktop\L1w7BLATsa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12776"/>
            <a:ext cx="82089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Детей нельзя заставлять выполнять упражнения или настаивать на выполнении определенного вида действий!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дмин\Desktop\Sa-4phtru4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348880"/>
            <a:ext cx="7776864" cy="511256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0" y="620688"/>
            <a:ext cx="3995936" cy="538660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Также у каждого занятия есть определенные временные рамки. График занятия простой: семь минут разминки (простые упражнения на общее развитие); двадцать минут на основное занятие (ритмопластика); три минуты на расслабление (завершающие упражнения, растяжка, релаксация).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дмин\Desktop\wpnOhOxIgJ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548680"/>
            <a:ext cx="4252590" cy="499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\Desktop\babyfitness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3775" y="4038600"/>
            <a:ext cx="5610225" cy="28194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60648"/>
            <a:ext cx="5364088" cy="48245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выполнения упражнений ритмичного характера деткам предлагается: изображать различных животных; </a:t>
            </a:r>
          </a:p>
          <a:p>
            <a:r>
              <a:rPr lang="ru-RU" dirty="0" smtClean="0"/>
              <a:t>повторять физические упражнения за педагогом;</a:t>
            </a:r>
          </a:p>
          <a:p>
            <a:r>
              <a:rPr lang="ru-RU" dirty="0" smtClean="0"/>
              <a:t> выполнять движения с атрибутикой (кругами, лентами, мячами).</a:t>
            </a:r>
          </a:p>
          <a:p>
            <a:r>
              <a:rPr lang="ru-RU" dirty="0" smtClean="0"/>
              <a:t> Для занятий по гимнастике деткам необходимо выполнять упражнения с использованием </a:t>
            </a:r>
            <a:r>
              <a:rPr lang="ru-RU" dirty="0" err="1" smtClean="0"/>
              <a:t>логоритмики</a:t>
            </a:r>
            <a:r>
              <a:rPr lang="ru-RU" dirty="0" smtClean="0"/>
              <a:t> (стихов): разминка стоп; </a:t>
            </a:r>
          </a:p>
          <a:p>
            <a:r>
              <a:rPr lang="ru-RU" dirty="0" smtClean="0"/>
              <a:t>растяжка тела (в том числе позвоночника); </a:t>
            </a:r>
          </a:p>
          <a:p>
            <a:r>
              <a:rPr lang="ru-RU" dirty="0" smtClean="0"/>
              <a:t>развитие гибкости («мостик», «лодочка», «березка»).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0386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sz="3100" b="1" dirty="0" smtClean="0"/>
              <a:t>Само определение ритмопластики логично разделять на два отдельных понятия: </a:t>
            </a:r>
            <a:r>
              <a:rPr lang="ru-RU" sz="3100" b="1" i="1" dirty="0" smtClean="0"/>
              <a:t>ритм и пластика</a:t>
            </a:r>
            <a:r>
              <a:rPr lang="ru-RU" sz="3100" b="1" dirty="0" smtClean="0"/>
              <a:t>. Из названия можно понять, что под ритмопластикой подразумеваются физические, танцевальные, подражательные движения и упражнения, выполняемые </a:t>
            </a:r>
            <a:r>
              <a:rPr lang="ru-RU" b="1" dirty="0" smtClean="0"/>
              <a:t>под музыку.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0"/>
            <a:ext cx="4392488" cy="98072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это такое?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админ\Desktop\4af040b8305598d4e2892101674dbd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00579" y="980728"/>
            <a:ext cx="3543421" cy="2525779"/>
          </a:xfrm>
          <a:prstGeom prst="rect">
            <a:avLst/>
          </a:prstGeom>
          <a:noFill/>
        </p:spPr>
      </p:pic>
      <p:pic>
        <p:nvPicPr>
          <p:cNvPr id="2051" name="Picture 3" descr="C:\Users\админ\Desktop\im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573016"/>
            <a:ext cx="4139952" cy="310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r>
              <a:rPr lang="ru-RU" b="1" dirty="0" smtClean="0"/>
              <a:t>Танцевальные упражнения</a:t>
            </a:r>
            <a:r>
              <a:rPr lang="ru-RU" dirty="0" smtClean="0"/>
              <a:t>: точный шаг по кругу; </a:t>
            </a:r>
          </a:p>
          <a:p>
            <a:r>
              <a:rPr lang="ru-RU" dirty="0" smtClean="0"/>
              <a:t>выбрасывание ног вперед перед собой на носок и пяточку;</a:t>
            </a:r>
          </a:p>
          <a:p>
            <a:r>
              <a:rPr lang="ru-RU" dirty="0" smtClean="0"/>
              <a:t> хоровод по кругу; </a:t>
            </a:r>
          </a:p>
          <a:p>
            <a:r>
              <a:rPr lang="ru-RU" dirty="0" smtClean="0"/>
              <a:t>«волна» руками; </a:t>
            </a:r>
          </a:p>
          <a:p>
            <a:r>
              <a:rPr lang="ru-RU" dirty="0" smtClean="0"/>
              <a:t>различные прыжки;</a:t>
            </a:r>
          </a:p>
          <a:p>
            <a:r>
              <a:rPr lang="ru-RU" dirty="0" smtClean="0"/>
              <a:t> танцы в парах.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Танцевальные постановки с сюжетом</a:t>
            </a:r>
            <a:r>
              <a:rPr lang="ru-RU" dirty="0" smtClean="0"/>
              <a:t>: «кузнечик»; </a:t>
            </a:r>
          </a:p>
          <a:p>
            <a:r>
              <a:rPr lang="ru-RU" dirty="0" smtClean="0"/>
              <a:t>«Антошка». </a:t>
            </a:r>
          </a:p>
          <a:p>
            <a:r>
              <a:rPr lang="ru-RU" b="1" dirty="0" smtClean="0"/>
              <a:t>Музыкальные занятия</a:t>
            </a:r>
            <a:r>
              <a:rPr lang="ru-RU" dirty="0" smtClean="0"/>
              <a:t>: «ручеек»; «горелки».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/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Ритмопластика</a:t>
            </a:r>
            <a:endParaRPr lang="ru-RU" dirty="0"/>
          </a:p>
        </p:txBody>
      </p:sp>
      <p:pic>
        <p:nvPicPr>
          <p:cNvPr id="18435" name="Picture 3" descr="C:\Users\админ\Desktop\1438872164_ball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hear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67536" y="0"/>
            <a:ext cx="4176464" cy="531459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 ходе занятий задействуются различные группы мышц, развивается чувство ритма, тренируется память и внимательность. </a:t>
            </a:r>
            <a:endParaRPr lang="ru-RU" sz="32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60032" y="4293096"/>
            <a:ext cx="1440160" cy="22768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esktop\f8d765871e833f2035903534f6882a2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96752"/>
            <a:ext cx="4464496" cy="2968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16416" y="5085184"/>
            <a:ext cx="79760" cy="248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 flipV="1">
            <a:off x="8348472" y="626950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74320"/>
            <a:ext cx="4139952" cy="57469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Её средствами являются: ритмическая гимнастика, игровой </a:t>
            </a:r>
            <a:r>
              <a:rPr lang="ru-RU" dirty="0" err="1" smtClean="0"/>
              <a:t>стрейтчинг</a:t>
            </a:r>
            <a:r>
              <a:rPr lang="ru-RU" dirty="0" smtClean="0"/>
              <a:t>, </a:t>
            </a:r>
            <a:r>
              <a:rPr lang="ru-RU" dirty="0" err="1" smtClean="0"/>
              <a:t>игровой</a:t>
            </a:r>
            <a:r>
              <a:rPr lang="ru-RU" dirty="0" smtClean="0"/>
              <a:t> </a:t>
            </a:r>
            <a:r>
              <a:rPr lang="ru-RU" dirty="0" err="1" smtClean="0"/>
              <a:t>самомассаж</a:t>
            </a:r>
            <a:r>
              <a:rPr lang="ru-RU" dirty="0" smtClean="0"/>
              <a:t> ,хореография ,игровые танцы, динамические паузы, </a:t>
            </a:r>
            <a:r>
              <a:rPr lang="ru-RU" dirty="0" err="1" smtClean="0"/>
              <a:t>логоритмика</a:t>
            </a:r>
            <a:r>
              <a:rPr lang="ru-RU" dirty="0" smtClean="0"/>
              <a:t>, музыкально-ритмические композиции, театральные этюды.</a:t>
            </a:r>
            <a:endParaRPr lang="ru-RU" dirty="0"/>
          </a:p>
        </p:txBody>
      </p:sp>
      <p:pic>
        <p:nvPicPr>
          <p:cNvPr id="4098" name="Picture 2" descr="C:\Users\админ\Desktop\ritmoplastika_deti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0"/>
            <a:ext cx="2699854" cy="1799903"/>
          </a:xfrm>
          <a:prstGeom prst="rect">
            <a:avLst/>
          </a:prstGeom>
          <a:noFill/>
        </p:spPr>
      </p:pic>
      <p:pic>
        <p:nvPicPr>
          <p:cNvPr id="4099" name="Picture 3" descr="C:\Users\админ\Desktop\stretch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204864"/>
            <a:ext cx="3175000" cy="2387600"/>
          </a:xfrm>
          <a:prstGeom prst="rect">
            <a:avLst/>
          </a:prstGeom>
          <a:noFill/>
        </p:spPr>
      </p:pic>
      <p:pic>
        <p:nvPicPr>
          <p:cNvPr id="4100" name="Picture 4" descr="C:\Users\админ\Desktop\Kak_povysit_immunitet_v_domashnih_usloviyah_rebyonku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20237" y="332656"/>
            <a:ext cx="3023763" cy="2016224"/>
          </a:xfrm>
          <a:prstGeom prst="rect">
            <a:avLst/>
          </a:prstGeom>
          <a:noFill/>
        </p:spPr>
      </p:pic>
      <p:pic>
        <p:nvPicPr>
          <p:cNvPr id="4101" name="Picture 5" descr="C:\Users\админ\Desktop\or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4333093"/>
            <a:ext cx="3203848" cy="2524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5148064" cy="5085184"/>
          </a:xfrm>
        </p:spPr>
        <p:txBody>
          <a:bodyPr>
            <a:normAutofit/>
          </a:bodyPr>
          <a:lstStyle/>
          <a:p>
            <a:r>
              <a:rPr lang="ru-RU" dirty="0" smtClean="0"/>
              <a:t>Занятия по ритмопластике в детском саду подойдут абсолютно любому ребенку. Легкая и незамысловатая гимнастика нравится детям тем, что не вызывает затруднений во время выполнения движений.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 детям подойдет ритмопластика?</a:t>
            </a:r>
            <a:endParaRPr lang="ru-RU" dirty="0"/>
          </a:p>
        </p:txBody>
      </p:sp>
      <p:pic>
        <p:nvPicPr>
          <p:cNvPr id="5122" name="Picture 2" descr="C:\Users\админ\Desktop\music_studio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1052736"/>
            <a:ext cx="5042017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Деткам, у которых есть некоторые нарушения в опорно-двигательном аппарате, ритмопластика в детском саду поможет устранить </a:t>
            </a:r>
            <a:r>
              <a:rPr lang="ru-RU" u="sng" dirty="0" smtClean="0"/>
              <a:t>дефекты</a:t>
            </a:r>
            <a:r>
              <a:rPr lang="ru-RU" dirty="0" smtClean="0"/>
              <a:t>, </a:t>
            </a:r>
            <a:r>
              <a:rPr lang="ru-RU" u="sng" dirty="0" smtClean="0"/>
              <a:t>освоиться в новом коллективе</a:t>
            </a:r>
            <a:r>
              <a:rPr lang="ru-RU" dirty="0" smtClean="0"/>
              <a:t>, </a:t>
            </a:r>
            <a:r>
              <a:rPr lang="ru-RU" u="sng" dirty="0" smtClean="0"/>
              <a:t>догнать своих сверстников в развитии</a:t>
            </a:r>
            <a:r>
              <a:rPr lang="ru-RU" dirty="0" smtClean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\Desktop\1448964774953_1448964774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1352" y="4005064"/>
            <a:ext cx="583264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>
                <a:alpha val="66000"/>
              </a:srgb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100392" cy="4525963"/>
          </a:xfrm>
        </p:spPr>
        <p:txBody>
          <a:bodyPr/>
          <a:lstStyle/>
          <a:p>
            <a:r>
              <a:rPr lang="ru-RU" sz="2800" dirty="0" smtClean="0"/>
              <a:t>Ритмопластика не имеет возрастного ограничения, однако рекомендуется данный оздоровительный комплекс детям от двух до семи лет.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 descr="C:\Users\админ\Desktop\detki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40960" y="3789040"/>
            <a:ext cx="6568868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07288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Ритмопластика поможет родителям раскрепостить своего малыша с психической стороны. Малыш начнет себя чувствовать более уверенно в любом коллективе, научится расслабляться, сможет без стеснения проявлять свои эмоции.</a:t>
            </a:r>
          </a:p>
          <a:p>
            <a:r>
              <a:rPr lang="ru-RU" dirty="0" smtClean="0"/>
              <a:t> Занятия ритмической пластикой преследуют определенные цели: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Какие задачи выполняет ритмическая пластика?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админ\Desktop\L1w7BLATsa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50121" y="4869160"/>
            <a:ext cx="5993879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улучшение коммуникативных способностей </a:t>
            </a:r>
            <a:r>
              <a:rPr lang="ru-RU" sz="2000" dirty="0" smtClean="0"/>
              <a:t>(ребенок научится общаться со своими сверстниками и иными лицами, сможет побороть боязнь взаимодействия с другими людьми);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повышение физических данных </a:t>
            </a:r>
            <a:r>
              <a:rPr lang="ru-RU" sz="2000" dirty="0" smtClean="0"/>
              <a:t>(детки научатся управлять своим телом, смогут прыгать дальше и выше, будут контролировать свои движения);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формирование прямой осанки </a:t>
            </a:r>
            <a:r>
              <a:rPr lang="ru-RU" sz="2000" dirty="0" smtClean="0"/>
              <a:t>(малыш научится правильно держать спину);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исправление походки</a:t>
            </a:r>
            <a:r>
              <a:rPr lang="ru-RU" sz="2000" dirty="0" smtClean="0"/>
              <a:t> (дошколята исправят шаг, смогут избавиться от такой проблемы, как косолапость);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повышение выносливости и силы воли </a:t>
            </a:r>
            <a:r>
              <a:rPr lang="ru-RU" sz="2000" dirty="0" smtClean="0"/>
              <a:t>(малыши научатся добиваться своих целей, упорно будут идти по намеченному пути);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раскрепощение дошколят в психологическом и эмоциональном плане</a:t>
            </a:r>
            <a:r>
              <a:rPr lang="ru-RU" sz="2000" dirty="0" smtClean="0"/>
              <a:t>; развитие дыхательного аппарата.</a:t>
            </a:r>
          </a:p>
          <a:p>
            <a:pPr>
              <a:buFont typeface="Arial" pitchFamily="34" charset="0"/>
              <a:buChar char="•"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748464" y="2492896"/>
            <a:ext cx="144016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679</Words>
  <Application>Microsoft Office PowerPoint</Application>
  <PresentationFormat>Экран (4:3)</PresentationFormat>
  <Paragraphs>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Слайд 1</vt:lpstr>
      <vt:lpstr>Что это такое?</vt:lpstr>
      <vt:lpstr>Слайд 3</vt:lpstr>
      <vt:lpstr>Слайд 4</vt:lpstr>
      <vt:lpstr>Каким детям подойдет ритмопластика?</vt:lpstr>
      <vt:lpstr>Слайд 6</vt:lpstr>
      <vt:lpstr>Слайд 7</vt:lpstr>
      <vt:lpstr>Какие задачи выполняет ритмическая пластика?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Ритмопластика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35</cp:revision>
  <dcterms:created xsi:type="dcterms:W3CDTF">2018-12-06T10:51:26Z</dcterms:created>
  <dcterms:modified xsi:type="dcterms:W3CDTF">2022-11-07T20:03:53Z</dcterms:modified>
</cp:coreProperties>
</file>