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2" r:id="rId2"/>
    <p:sldId id="256" r:id="rId3"/>
    <p:sldId id="257" r:id="rId4"/>
    <p:sldId id="267" r:id="rId5"/>
    <p:sldId id="258" r:id="rId6"/>
    <p:sldId id="260" r:id="rId7"/>
    <p:sldId id="259" r:id="rId8"/>
    <p:sldId id="270" r:id="rId9"/>
    <p:sldId id="269" r:id="rId10"/>
    <p:sldId id="271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658336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Исследовательская деятельность на тему: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«Удивительная соль»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Калакутская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Е.В.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СОЛИ НА УЛИЦЕ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D:\соль\18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12776"/>
            <a:ext cx="4392487" cy="37444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4" name="Picture 4" descr="D:\соль\26feac5c83_12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268760"/>
            <a:ext cx="3888432" cy="2448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5" name="Picture 5" descr="D:\соль\9220630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86350" y="4743450"/>
            <a:ext cx="71438" cy="49213"/>
          </a:xfrm>
          <a:prstGeom prst="rect">
            <a:avLst/>
          </a:prstGeom>
          <a:noFill/>
        </p:spPr>
      </p:pic>
      <p:pic>
        <p:nvPicPr>
          <p:cNvPr id="5126" name="Picture 6" descr="D:\соль\9220630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3861048"/>
            <a:ext cx="3456384" cy="2520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проведения опытов</a:t>
            </a:r>
            <a:endParaRPr lang="ru-RU" dirty="0"/>
          </a:p>
        </p:txBody>
      </p:sp>
      <p:pic>
        <p:nvPicPr>
          <p:cNvPr id="6146" name="Picture 2" descr="C:\Users\MyComp\Desktop\img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6818" y="18936"/>
            <a:ext cx="9170818" cy="683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5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2643206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полезное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ископаемое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природный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элемент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5842" name="AutoShape 2" descr="http://elsolo3.narod.ru/albumfon/f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4" name="AutoShape 4" descr="http://elsolo3.narod.ru/albumfon/f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6" name="AutoShape 6" descr="http://elsolo3.narod.ru/albumfon/f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8" name="AutoShape 8" descr="http://elsolo3.narod.ru/albumfon/f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50" name="AutoShape 10" descr="http://elsolo3.narod.ru/albumfon/f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52" name="AutoShape 12" descr="http://elsolo3.narod.ru/albumfon/f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55" name="AutoShape 15" descr="http://s46.radikal.ru/i111/1606/91/aee04021ac6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57" name="AutoShape 17" descr="http://s46.radikal.ru/i111/1606/91/aee04021ac6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59" name="AutoShape 19" descr="http://s46.radikal.ru/i111/1606/91/aee04021ac6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61" name="AutoShape 21" descr="http://s46.radikal.ru/i111/1606/91/aee04021ac6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63" name="AutoShape 23" descr="http://el-lady.ru/wp-content/uploads/2016/01/vidy-soli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6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857496"/>
            <a:ext cx="6429420" cy="337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243408"/>
            <a:ext cx="8229600" cy="286633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Происхождение слова «соль»,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Солнцем: старинное славянское название Солнца –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Солонь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1026" name="Picture 2" descr="C:\Users\MyComp\Desktop\solnts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510230"/>
            <a:ext cx="4608512" cy="381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340768"/>
            <a:ext cx="2447052" cy="1458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1196752"/>
            <a:ext cx="1104601" cy="184956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91880" y="19110"/>
            <a:ext cx="2808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СОЛИ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2374" y="647256"/>
            <a:ext cx="2999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Поваренная соль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10166" y="678281"/>
            <a:ext cx="3173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Каменная соль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75856" y="2678705"/>
            <a:ext cx="2243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Морская соль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06646" y="4318207"/>
            <a:ext cx="2358246" cy="2454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973466">
            <a:off x="2940373" y="3188429"/>
            <a:ext cx="1500831" cy="1997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22" name="Прямая со стрелкой 21"/>
          <p:cNvCxnSpPr/>
          <p:nvPr/>
        </p:nvCxnSpPr>
        <p:spPr>
          <a:xfrm>
            <a:off x="5148064" y="419220"/>
            <a:ext cx="922798" cy="353153"/>
          </a:xfrm>
          <a:prstGeom prst="straightConnector1">
            <a:avLst/>
          </a:prstGeom>
          <a:ln w="38100">
            <a:solidFill>
              <a:srgbClr val="07B90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2482405" y="419220"/>
            <a:ext cx="1236800" cy="259061"/>
          </a:xfrm>
          <a:prstGeom prst="straightConnector1">
            <a:avLst/>
          </a:prstGeom>
          <a:ln w="38100">
            <a:solidFill>
              <a:srgbClr val="07B90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4390523" y="647256"/>
            <a:ext cx="0" cy="1859206"/>
          </a:xfrm>
          <a:prstGeom prst="straightConnector1">
            <a:avLst/>
          </a:prstGeom>
          <a:ln w="38100">
            <a:solidFill>
              <a:srgbClr val="07B90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1268760"/>
            <a:ext cx="278431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86958914"/>
      </p:ext>
    </p:extLst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6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ДОБЫЧИ СОЛИ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412776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-</a:t>
            </a:r>
            <a:r>
              <a:rPr lang="ru-RU" dirty="0" smtClean="0"/>
              <a:t>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выжигание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раньше папуасы собирали в море куски дерева, пропитанные соленой водой, сжигали их и ели соленую золу. Похожим способом сейчас получают черную соль.</a:t>
            </a:r>
          </a:p>
        </p:txBody>
      </p:sp>
      <p:pic>
        <p:nvPicPr>
          <p:cNvPr id="3074" name="Picture 2" descr="C:\Users\MyComp\Desktop\ori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928066"/>
            <a:ext cx="5256584" cy="3237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23528" y="404664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добыча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«каменной»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соли – это добыча соли в подземных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соляных шахтах.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C:\Users\MyComp\Desktop\60000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6976" y="1521978"/>
            <a:ext cx="412249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MyComp\Desktop\15877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5142" y="3611087"/>
            <a:ext cx="4070226" cy="3052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711771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естественное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испарение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добыча соли со дна соленых озер и морей, где она оседает.</a:t>
            </a:r>
          </a:p>
        </p:txBody>
      </p:sp>
      <p:pic>
        <p:nvPicPr>
          <p:cNvPr id="4098" name="Picture 2" descr="C:\Users\MyComp\Desktop\ss4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361899"/>
            <a:ext cx="6768752" cy="354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2928958" cy="857256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214414" y="285728"/>
            <a:ext cx="6400800" cy="1071570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ЧЕГО СОЛЬ НУЖНА?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D:\соль\74d92fb38f658346aea85c81fb3c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6024" y="4149080"/>
            <a:ext cx="3672408" cy="23488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1" name="Picture 3" descr="D:\соль\2633ade9dc3d87c99fac39fa4fe20fd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412776"/>
            <a:ext cx="4320480" cy="23042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2" name="Picture 4" descr="D:\соль\i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4925" y="1443697"/>
            <a:ext cx="3022199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2928958" cy="857256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214414" y="285728"/>
            <a:ext cx="7606058" cy="1071570"/>
          </a:xfrm>
        </p:spPr>
        <p:txBody>
          <a:bodyPr/>
          <a:lstStyle/>
          <a:p>
            <a:pPr algn="l"/>
            <a:r>
              <a:rPr lang="ru-RU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ПРИМЕНЕНИЕ В МЕДИЦИНЕ</a:t>
            </a:r>
            <a:endParaRPr lang="ru-RU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142984"/>
            <a:ext cx="7286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D:\соль\bab4c6afb3145e0b4468f8ac0971a0e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717032"/>
            <a:ext cx="3210719" cy="2736304"/>
          </a:xfrm>
          <a:prstGeom prst="rect">
            <a:avLst/>
          </a:prstGeom>
          <a:noFill/>
        </p:spPr>
      </p:pic>
      <p:pic>
        <p:nvPicPr>
          <p:cNvPr id="8195" name="Picture 3" descr="D:\соль\0062_kak_poloskat_gorlo_sodo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196752"/>
            <a:ext cx="4310190" cy="2304256"/>
          </a:xfrm>
          <a:prstGeom prst="rect">
            <a:avLst/>
          </a:prstGeom>
          <a:noFill/>
        </p:spPr>
      </p:pic>
      <p:pic>
        <p:nvPicPr>
          <p:cNvPr id="8196" name="Picture 4" descr="D:\соль\img_big1297748323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717032"/>
            <a:ext cx="4630142" cy="2664296"/>
          </a:xfrm>
          <a:prstGeom prst="rect">
            <a:avLst/>
          </a:prstGeom>
          <a:noFill/>
        </p:spPr>
      </p:pic>
      <p:pic>
        <p:nvPicPr>
          <p:cNvPr id="8198" name="Picture 6" descr="http://poradumo.pp.ua/uploads/posts/2014-07/yak-postaviti-kompres-na-vuho_1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1268760"/>
            <a:ext cx="3456384" cy="21602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</TotalTime>
  <Words>110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Исследовательская деятельность на тему:  «Удивительная соль»                                                                   Воспитатель:                                                          Калакутская Е.В.</vt:lpstr>
      <vt:lpstr>СОЛЬ   - полезное ископаемое, природный элемент.  </vt:lpstr>
      <vt:lpstr>Происхождение слова «соль», связано с Солнцем: старинное славянское название Солнца – Солонь. </vt:lpstr>
      <vt:lpstr>Слайд 4</vt:lpstr>
      <vt:lpstr>СПОСОБЫ ДОБЫЧИ СОЛИ</vt:lpstr>
      <vt:lpstr>Слайд 6</vt:lpstr>
      <vt:lpstr>Слайд 7</vt:lpstr>
      <vt:lpstr> </vt:lpstr>
      <vt:lpstr> </vt:lpstr>
      <vt:lpstr>ПРИМЕНЕНИЕ СОЛИ НА УЛИЦЕ</vt:lpstr>
      <vt:lpstr>Правила проведения опытов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Атилла</cp:lastModifiedBy>
  <cp:revision>42</cp:revision>
  <dcterms:created xsi:type="dcterms:W3CDTF">2017-02-16T10:41:38Z</dcterms:created>
  <dcterms:modified xsi:type="dcterms:W3CDTF">2022-10-05T04:18:16Z</dcterms:modified>
</cp:coreProperties>
</file>