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>
        <p:scale>
          <a:sx n="112" d="100"/>
          <a:sy n="112" d="100"/>
        </p:scale>
        <p:origin x="-72" y="9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39E2B-7EB1-4FE4-A03E-B46CF9638D8A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D06C4-6C9E-4CF9-9718-57FBDB2EFC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35745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39E2B-7EB1-4FE4-A03E-B46CF9638D8A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D06C4-6C9E-4CF9-9718-57FBDB2EFC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05402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39E2B-7EB1-4FE4-A03E-B46CF9638D8A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D06C4-6C9E-4CF9-9718-57FBDB2EFC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3392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39E2B-7EB1-4FE4-A03E-B46CF9638D8A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D06C4-6C9E-4CF9-9718-57FBDB2EFC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2158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39E2B-7EB1-4FE4-A03E-B46CF9638D8A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D06C4-6C9E-4CF9-9718-57FBDB2EFC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53225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39E2B-7EB1-4FE4-A03E-B46CF9638D8A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D06C4-6C9E-4CF9-9718-57FBDB2EFC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77592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39E2B-7EB1-4FE4-A03E-B46CF9638D8A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D06C4-6C9E-4CF9-9718-57FBDB2EFC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08704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39E2B-7EB1-4FE4-A03E-B46CF9638D8A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D06C4-6C9E-4CF9-9718-57FBDB2EFC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0774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39E2B-7EB1-4FE4-A03E-B46CF9638D8A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D06C4-6C9E-4CF9-9718-57FBDB2EFC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2948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39E2B-7EB1-4FE4-A03E-B46CF9638D8A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D06C4-6C9E-4CF9-9718-57FBDB2EFC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66906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39E2B-7EB1-4FE4-A03E-B46CF9638D8A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D06C4-6C9E-4CF9-9718-57FBDB2EFC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5406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A39E2B-7EB1-4FE4-A03E-B46CF9638D8A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5D06C4-6C9E-4CF9-9718-57FBDB2EFC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7462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916832"/>
            <a:ext cx="8784976" cy="2478137"/>
          </a:xfrm>
        </p:spPr>
        <p:txBody>
          <a:bodyPr>
            <a:normAutofit/>
          </a:bodyPr>
          <a:lstStyle/>
          <a:p>
            <a:r>
              <a:rPr lang="ru-RU" sz="8000" dirty="0" smtClean="0"/>
              <a:t>Русский язык </a:t>
            </a:r>
            <a:endParaRPr lang="ru-RU" sz="8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51720" y="5777880"/>
            <a:ext cx="4960640" cy="1080120"/>
          </a:xfrm>
        </p:spPr>
        <p:txBody>
          <a:bodyPr>
            <a:normAutofit fontScale="70000" lnSpcReduction="20000"/>
          </a:bodyPr>
          <a:lstStyle/>
          <a:p>
            <a:r>
              <a:rPr lang="ru-RU" dirty="0" err="1" smtClean="0">
                <a:solidFill>
                  <a:schemeClr val="tx1"/>
                </a:solidFill>
              </a:rPr>
              <a:t>Шарабанкина</a:t>
            </a:r>
            <a:r>
              <a:rPr lang="ru-RU" dirty="0" smtClean="0">
                <a:solidFill>
                  <a:schemeClr val="tx1"/>
                </a:solidFill>
              </a:rPr>
              <a:t> Кристина Александровна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1 дополнительный Б класс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33891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4" y="404665"/>
            <a:ext cx="9074266" cy="64312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63748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8640"/>
            <a:ext cx="7965721" cy="6525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39169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dirty="0" smtClean="0"/>
              <a:t>Алфавит  </a:t>
            </a:r>
            <a:endParaRPr lang="ru-RU" sz="72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340768"/>
            <a:ext cx="7628456" cy="52382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223009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76672"/>
            <a:ext cx="8594514" cy="60894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647030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434"/>
            <a:ext cx="9132962" cy="6849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7235031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10</Words>
  <Application>Microsoft Office PowerPoint</Application>
  <PresentationFormat>Экран (4:3)</PresentationFormat>
  <Paragraphs>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Русский язык </vt:lpstr>
      <vt:lpstr>Презентация PowerPoint</vt:lpstr>
      <vt:lpstr>Презентация PowerPoint</vt:lpstr>
      <vt:lpstr>Алфавит  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язык </dc:title>
  <dc:creator>Kristina</dc:creator>
  <cp:lastModifiedBy>Kristina</cp:lastModifiedBy>
  <cp:revision>2</cp:revision>
  <dcterms:created xsi:type="dcterms:W3CDTF">2022-11-07T12:46:52Z</dcterms:created>
  <dcterms:modified xsi:type="dcterms:W3CDTF">2022-11-07T13:03:42Z</dcterms:modified>
</cp:coreProperties>
</file>