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1" r:id="rId3"/>
    <p:sldId id="280" r:id="rId4"/>
    <p:sldId id="257" r:id="rId5"/>
    <p:sldId id="282" r:id="rId6"/>
    <p:sldId id="278" r:id="rId7"/>
    <p:sldId id="259" r:id="rId8"/>
    <p:sldId id="283" r:id="rId9"/>
    <p:sldId id="264" r:id="rId10"/>
    <p:sldId id="270" r:id="rId11"/>
    <p:sldId id="275" r:id="rId12"/>
    <p:sldId id="263" r:id="rId13"/>
    <p:sldId id="273" r:id="rId14"/>
    <p:sldId id="260" r:id="rId15"/>
    <p:sldId id="279" r:id="rId16"/>
    <p:sldId id="265" r:id="rId1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DD7DBF7-CE10-4B02-8064-03C26ADCE2A7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4CDFC53-2C7F-46EB-B00E-7460A3CD0BD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Час науки «Циолковский: космические творчества»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839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" y="273050"/>
            <a:ext cx="3059832" cy="658495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Много лет спустя, уже в </a:t>
            </a:r>
            <a:r>
              <a:rPr lang="ru-RU" sz="2800" dirty="0" err="1"/>
              <a:t>советсткое</a:t>
            </a:r>
            <a:r>
              <a:rPr lang="ru-RU" sz="2800" dirty="0"/>
              <a:t> время, в 1932г. он разработал теорию полёта реактивных самолётов в стратосфере и схемы устройства самолётов для полёта с гиперзвуковыми скоростями.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980728"/>
            <a:ext cx="6181128" cy="4464496"/>
          </a:xfrm>
        </p:spPr>
      </p:pic>
    </p:spTree>
    <p:extLst>
      <p:ext uri="{BB962C8B-B14F-4D97-AF65-F5344CB8AC3E}">
        <p14:creationId xmlns:p14="http://schemas.microsoft.com/office/powerpoint/2010/main" val="256452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" y="0"/>
            <a:ext cx="2843808" cy="6741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2400" b="1" dirty="0"/>
              <a:t>Циолковский - автор ряда научно-фантастических произведений, а также исследований в </a:t>
            </a:r>
            <a:r>
              <a:rPr lang="ru-RU" sz="2400" b="1" dirty="0" err="1"/>
              <a:t>др.областях</a:t>
            </a:r>
            <a:r>
              <a:rPr lang="ru-RU" sz="2400" b="1" dirty="0"/>
              <a:t> знаний: лингвистике, биологии и др.  </a:t>
            </a:r>
            <a:br>
              <a:rPr lang="ru-RU" sz="2400" b="1" dirty="0"/>
            </a:br>
            <a:r>
              <a:rPr lang="ru-RU" sz="2400" b="1" dirty="0"/>
              <a:t>  Его труды в значительной степени способствовали развитию ракетной и космической техники в СССР и др., странах.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0"/>
            <a:ext cx="3419872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0"/>
            <a:ext cx="5512932" cy="6624736"/>
          </a:xfrm>
        </p:spPr>
      </p:pic>
    </p:spTree>
    <p:extLst>
      <p:ext uri="{BB962C8B-B14F-4D97-AF65-F5344CB8AC3E}">
        <p14:creationId xmlns:p14="http://schemas.microsoft.com/office/powerpoint/2010/main" val="25947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Калуге и Москве сооружены памятники </a:t>
            </a:r>
            <a:r>
              <a:rPr lang="ru-RU" dirty="0" smtClean="0"/>
              <a:t>учёному.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00200"/>
            <a:ext cx="4248472" cy="532563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628800"/>
            <a:ext cx="4248472" cy="5201021"/>
          </a:xfrm>
        </p:spPr>
      </p:pic>
    </p:spTree>
    <p:extLst>
      <p:ext uri="{BB962C8B-B14F-4D97-AF65-F5344CB8AC3E}">
        <p14:creationId xmlns:p14="http://schemas.microsoft.com/office/powerpoint/2010/main" val="76692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Калуге и Москве сооружены памятники учёному.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36075"/>
            <a:ext cx="4176464" cy="53219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81565"/>
            <a:ext cx="4032448" cy="5257800"/>
          </a:xfrm>
        </p:spPr>
      </p:pic>
    </p:spTree>
    <p:extLst>
      <p:ext uri="{BB962C8B-B14F-4D97-AF65-F5344CB8AC3E}">
        <p14:creationId xmlns:p14="http://schemas.microsoft.com/office/powerpoint/2010/main" val="81899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" y="0"/>
            <a:ext cx="3131840" cy="685800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Имя </a:t>
            </a:r>
            <a:r>
              <a:rPr lang="ru-RU" sz="2800" dirty="0" err="1" smtClean="0"/>
              <a:t>К.Э.Циолковского</a:t>
            </a:r>
            <a:r>
              <a:rPr lang="ru-RU" sz="2800" dirty="0" smtClean="0"/>
              <a:t> носят </a:t>
            </a:r>
            <a:r>
              <a:rPr lang="ru-RU" sz="2800" dirty="0"/>
              <a:t>Государственный музей истории космонавтики и педагогический институт, школа в Калуге, Московский авиационно-технологический институт. Именем Циолковского назван кратер на </a:t>
            </a:r>
            <a:r>
              <a:rPr lang="ru-RU" sz="2800" dirty="0" smtClean="0"/>
              <a:t>Луне.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1" y="0"/>
            <a:ext cx="2987824" cy="6054155"/>
          </a:xfrm>
        </p:spPr>
        <p:txBody>
          <a:bodyPr/>
          <a:lstStyle/>
          <a:p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631" y="1124744"/>
            <a:ext cx="5945857" cy="4680520"/>
          </a:xfrm>
        </p:spPr>
      </p:pic>
    </p:spTree>
    <p:extLst>
      <p:ext uri="{BB962C8B-B14F-4D97-AF65-F5344CB8AC3E}">
        <p14:creationId xmlns:p14="http://schemas.microsoft.com/office/powerpoint/2010/main" val="232908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dirty="0" smtClean="0"/>
              <a:t>Государственный музей истории космонавтики.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4881776" cy="3960440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026580"/>
            <a:ext cx="4716016" cy="3831420"/>
          </a:xfrm>
        </p:spPr>
      </p:pic>
    </p:spTree>
    <p:extLst>
      <p:ext uri="{BB962C8B-B14F-4D97-AF65-F5344CB8AC3E}">
        <p14:creationId xmlns:p14="http://schemas.microsoft.com/office/powerpoint/2010/main" val="35233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</a:t>
            </a:r>
            <a:r>
              <a:rPr lang="ru-RU" dirty="0" smtClean="0"/>
              <a:t>емориальный </a:t>
            </a:r>
            <a:r>
              <a:rPr lang="ru-RU" dirty="0"/>
              <a:t>дом-музей в </a:t>
            </a:r>
            <a:r>
              <a:rPr lang="ru-RU" dirty="0" smtClean="0"/>
              <a:t>Калуге.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7" y="1628801"/>
            <a:ext cx="9121423" cy="5170270"/>
          </a:xfrm>
        </p:spPr>
      </p:pic>
    </p:spTree>
    <p:extLst>
      <p:ext uri="{BB962C8B-B14F-4D97-AF65-F5344CB8AC3E}">
        <p14:creationId xmlns:p14="http://schemas.microsoft.com/office/powerpoint/2010/main" val="349922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" y="-171400"/>
            <a:ext cx="3203848" cy="194421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ЦИОЛКОВСКИЙ Константин Эдуардович (1857—1935г.г</a:t>
            </a:r>
            <a:r>
              <a:rPr lang="ru-RU" sz="2800" b="1" dirty="0" smtClean="0"/>
              <a:t>.).  </a:t>
            </a:r>
            <a:endParaRPr lang="ru-RU" sz="28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" y="1844824"/>
            <a:ext cx="3131840" cy="501317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Р</a:t>
            </a:r>
            <a:r>
              <a:rPr lang="ru-RU" sz="2800" b="1" dirty="0" smtClean="0">
                <a:solidFill>
                  <a:schemeClr val="bg1"/>
                </a:solidFill>
              </a:rPr>
              <a:t>усский </a:t>
            </a:r>
            <a:r>
              <a:rPr lang="ru-RU" sz="2800" b="1" dirty="0">
                <a:solidFill>
                  <a:schemeClr val="bg1"/>
                </a:solidFill>
              </a:rPr>
              <a:t>советский учёный и изобретатель в области аэродинамики, </a:t>
            </a:r>
            <a:r>
              <a:rPr lang="ru-RU" sz="2800" b="1" dirty="0" err="1">
                <a:solidFill>
                  <a:schemeClr val="bg1"/>
                </a:solidFill>
              </a:rPr>
              <a:t>ракетодинамики</a:t>
            </a:r>
            <a:r>
              <a:rPr lang="ru-RU" sz="2800" b="1" dirty="0">
                <a:solidFill>
                  <a:schemeClr val="bg1"/>
                </a:solidFill>
              </a:rPr>
              <a:t>, теории самолёта и дирижабля; основоположник современной космонавтики.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052736"/>
            <a:ext cx="5867521" cy="4536504"/>
          </a:xfrm>
        </p:spPr>
      </p:pic>
    </p:spTree>
    <p:extLst>
      <p:ext uri="{BB962C8B-B14F-4D97-AF65-F5344CB8AC3E}">
        <p14:creationId xmlns:p14="http://schemas.microsoft.com/office/powerpoint/2010/main" val="41648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980728"/>
            <a:ext cx="3672408" cy="6048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Родился в семье лесничего. После перенесённой в детстве скарлатины почти полностью потерял слух; глухота не позволила продолжать учебу в школе.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type="body" idx="2"/>
          </p:nvPr>
        </p:nvSpPr>
        <p:spPr>
          <a:xfrm>
            <a:off x="179512" y="476673"/>
            <a:ext cx="3296345" cy="26642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150" y="0"/>
            <a:ext cx="5080350" cy="6799022"/>
          </a:xfrm>
        </p:spPr>
      </p:pic>
    </p:spTree>
    <p:extLst>
      <p:ext uri="{BB962C8B-B14F-4D97-AF65-F5344CB8AC3E}">
        <p14:creationId xmlns:p14="http://schemas.microsoft.com/office/powerpoint/2010/main" val="121385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-243408"/>
            <a:ext cx="3008313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0" y="260648"/>
            <a:ext cx="3923927" cy="659735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С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14 лет он занимался самостоятельно. С 16 до 19 лет жил в Москве, изучал разделы физико-математической науки по циклу средней и высшей школы. В 1879г. экстерном сдал экзамены на звание </a:t>
            </a:r>
            <a:r>
              <a:rPr lang="ru-RU" sz="3200" b="1" dirty="0" smtClean="0">
                <a:solidFill>
                  <a:schemeClr val="bg1"/>
                </a:solidFill>
              </a:rPr>
              <a:t>учителя. 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0"/>
            <a:ext cx="4896544" cy="6858000"/>
          </a:xfrm>
        </p:spPr>
      </p:pic>
    </p:spTree>
    <p:extLst>
      <p:ext uri="{BB962C8B-B14F-4D97-AF65-F5344CB8AC3E}">
        <p14:creationId xmlns:p14="http://schemas.microsoft.com/office/powerpoint/2010/main" val="5369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3881" y="19472"/>
            <a:ext cx="3465513" cy="683852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В 1880г. назначен учителем арифметики и геометрии в Воровское уездное училище Калужской губернии. К этому времени относятся первые научные исследования Циолковского. 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" y="260648"/>
            <a:ext cx="3347863" cy="6480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268760"/>
            <a:ext cx="5784875" cy="4512365"/>
          </a:xfrm>
        </p:spPr>
      </p:pic>
    </p:spTree>
    <p:extLst>
      <p:ext uri="{BB962C8B-B14F-4D97-AF65-F5344CB8AC3E}">
        <p14:creationId xmlns:p14="http://schemas.microsoft.com/office/powerpoint/2010/main" val="188817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" y="260648"/>
            <a:ext cx="3131839" cy="648072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Первым печатным трудом о дирижаблях был «Аэростат металлический управляемый» (1892г.), в котором дано научное и техническое обоснование конструкции дирижабля с металлической </a:t>
            </a:r>
            <a:r>
              <a:rPr lang="ru-RU" sz="2800" dirty="0" smtClean="0"/>
              <a:t>оболочкой.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052736"/>
            <a:ext cx="6156176" cy="5112568"/>
          </a:xfrm>
        </p:spPr>
      </p:pic>
    </p:spTree>
    <p:extLst>
      <p:ext uri="{BB962C8B-B14F-4D97-AF65-F5344CB8AC3E}">
        <p14:creationId xmlns:p14="http://schemas.microsoft.com/office/powerpoint/2010/main" val="204620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Печатные труды </a:t>
            </a:r>
            <a:r>
              <a:rPr lang="ru-RU" dirty="0" err="1" smtClean="0"/>
              <a:t>К.Э.Циолковского</a:t>
            </a:r>
            <a:r>
              <a:rPr lang="ru-RU" dirty="0"/>
              <a:t>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3762558" cy="548349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318690"/>
            <a:ext cx="3775950" cy="5509395"/>
          </a:xfrm>
        </p:spPr>
      </p:pic>
    </p:spTree>
    <p:extLst>
      <p:ext uri="{BB962C8B-B14F-4D97-AF65-F5344CB8AC3E}">
        <p14:creationId xmlns:p14="http://schemas.microsoft.com/office/powerpoint/2010/main" val="75250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3779911" cy="6597352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Важнейшие научные результаты получены Циолковским в теории движения ракет (</a:t>
            </a:r>
            <a:r>
              <a:rPr lang="ru-RU" sz="2800" dirty="0" err="1"/>
              <a:t>ракетодинамике</a:t>
            </a:r>
            <a:r>
              <a:rPr lang="ru-RU" sz="2800" dirty="0"/>
              <a:t>). Им впервые была решена задача посадки космического аппарата на поверхность планет, лишённых атмосферы.</a:t>
            </a:r>
            <a:r>
              <a:rPr lang="ru-RU" sz="2400" dirty="0"/>
              <a:t>  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80444"/>
            <a:ext cx="3008313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-24302"/>
            <a:ext cx="5184576" cy="6918630"/>
          </a:xfrm>
        </p:spPr>
      </p:pic>
    </p:spTree>
    <p:extLst>
      <p:ext uri="{BB962C8B-B14F-4D97-AF65-F5344CB8AC3E}">
        <p14:creationId xmlns:p14="http://schemas.microsoft.com/office/powerpoint/2010/main" val="136816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3600" dirty="0"/>
              <a:t>В 1926—29г.г. Циолковский разработал теорию многоступенчатых ракет.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50340"/>
            <a:ext cx="4320480" cy="536167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84785"/>
            <a:ext cx="4104456" cy="5338734"/>
          </a:xfrm>
        </p:spPr>
      </p:pic>
    </p:spTree>
    <p:extLst>
      <p:ext uri="{BB962C8B-B14F-4D97-AF65-F5344CB8AC3E}">
        <p14:creationId xmlns:p14="http://schemas.microsoft.com/office/powerpoint/2010/main" val="406264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261</TotalTime>
  <Words>291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Час науки «Циолковский: космические творчества»</vt:lpstr>
      <vt:lpstr>ЦИОЛКОВСКИЙ Константин Эдуардович (1857—1935г.г.).  </vt:lpstr>
      <vt:lpstr>Родился в семье лесничего. После перенесённой в детстве скарлатины почти полностью потерял слух; глухота не позволила продолжать учебу в школе. </vt:lpstr>
      <vt:lpstr>Презентация PowerPoint</vt:lpstr>
      <vt:lpstr>В 1880г. назначен учителем арифметики и геометрии в Воровское уездное училище Калужской губернии. К этому времени относятся первые научные исследования Циолковского.  </vt:lpstr>
      <vt:lpstr>Первым печатным трудом о дирижаблях был «Аэростат металлический управляемый» (1892г.), в котором дано научное и техническое обоснование конструкции дирижабля с металлической оболочкой.</vt:lpstr>
      <vt:lpstr>Печатные труды К.Э.Циолковского. </vt:lpstr>
      <vt:lpstr>Важнейшие научные результаты получены Циолковским в теории движения ракет (ракетодинамике). Им впервые была решена задача посадки космического аппарата на поверхность планет, лишённых атмосферы.   </vt:lpstr>
      <vt:lpstr>В 1926—29г.г. Циолковский разработал теорию многоступенчатых ракет. </vt:lpstr>
      <vt:lpstr>Много лет спустя, уже в советсткое время, в 1932г. он разработал теорию полёта реактивных самолётов в стратосфере и схемы устройства самолётов для полёта с гиперзвуковыми скоростями.  </vt:lpstr>
      <vt:lpstr> Циолковский - автор ряда научно-фантастических произведений, а также исследований в др.областях знаний: лингвистике, биологии и др.     Его труды в значительной степени способствовали развитию ракетной и космической техники в СССР и др., странах.</vt:lpstr>
      <vt:lpstr>В Калуге и Москве сооружены памятники учёному.</vt:lpstr>
      <vt:lpstr>В Калуге и Москве сооружены памятники учёному.</vt:lpstr>
      <vt:lpstr>Имя К.Э.Циолковского носят Государственный музей истории космонавтики и педагогический институт, школа в Калуге, Московский авиационно-технологический институт. Именем Циолковского назван кратер на Луне.</vt:lpstr>
      <vt:lpstr>Государственный музей истории космонавтики.</vt:lpstr>
      <vt:lpstr>Мемориальный дом-музей в Калуге.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Виктория</cp:lastModifiedBy>
  <cp:revision>16</cp:revision>
  <cp:lastPrinted>2022-09-14T04:23:12Z</cp:lastPrinted>
  <dcterms:created xsi:type="dcterms:W3CDTF">2013-11-12T15:58:43Z</dcterms:created>
  <dcterms:modified xsi:type="dcterms:W3CDTF">2022-09-14T06:09:00Z</dcterms:modified>
</cp:coreProperties>
</file>