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72" r:id="rId3"/>
    <p:sldId id="273" r:id="rId4"/>
    <p:sldId id="257" r:id="rId5"/>
    <p:sldId id="258" r:id="rId6"/>
    <p:sldId id="259" r:id="rId7"/>
    <p:sldId id="275" r:id="rId8"/>
    <p:sldId id="276" r:id="rId9"/>
    <p:sldId id="277" r:id="rId10"/>
    <p:sldId id="278" r:id="rId11"/>
    <p:sldId id="261" r:id="rId12"/>
    <p:sldId id="263" r:id="rId13"/>
    <p:sldId id="267" r:id="rId14"/>
    <p:sldId id="287" r:id="rId15"/>
    <p:sldId id="286" r:id="rId16"/>
    <p:sldId id="288" r:id="rId17"/>
    <p:sldId id="279" r:id="rId18"/>
    <p:sldId id="280" r:id="rId19"/>
    <p:sldId id="283" r:id="rId20"/>
    <p:sldId id="281" r:id="rId21"/>
    <p:sldId id="284" r:id="rId22"/>
    <p:sldId id="285" r:id="rId23"/>
    <p:sldId id="270" r:id="rId24"/>
    <p:sldId id="268" r:id="rId25"/>
    <p:sldId id="27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F17A135A-84AC-1ED0-9072-9DF23644E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384E720-F8EC-97C8-04C8-EAAEBE56682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CE18CB1-0AA3-40C2-8F3E-8C9AA53DBE52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4AD9065B-667B-A17F-FFFE-5EA707B82EC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3424F463-C693-03EC-542C-5FBC43520A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28BFA3-DE9C-C34F-0374-6CBBF193BFF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9856A4-3242-EA18-ED8E-2DC3D61167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5FFED5-10DF-423E-9E0C-A53F875D72C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86DBA16E-1331-6B7F-6F7B-9E445F2B72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4973C69-A65B-491A-8BE2-80661E58AF08}" type="slidenum">
              <a:rPr lang="ru-RU" altLang="ru-RU"/>
              <a:pPr eaLnBrk="1" hangingPunct="1"/>
              <a:t>15</a:t>
            </a:fld>
            <a:endParaRPr lang="ru-RU" altLang="ru-RU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E8ED72D8-8B3C-3CC2-5B8B-6C77BF61826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2A382F9F-360E-C888-9621-918C992AF3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/>
              <a:t>Проверка правильного ответа по щелчку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B066F25-A2CF-4ED1-DB23-B1BC54F25F80}"/>
              </a:ext>
            </a:extLst>
          </p:cNvPr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3411A1C-7F26-8094-402D-C9BB29E9B8E9}"/>
              </a:ext>
            </a:extLst>
          </p:cNvPr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45C8237-FB9A-C58A-6A6F-54461CDC99AF}"/>
              </a:ext>
            </a:extLst>
          </p:cNvPr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B6B4516-4090-D1F0-55B5-98035AEA94C4}"/>
              </a:ext>
            </a:extLst>
          </p:cNvPr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85A13C4-F0CD-8792-E6E0-018671F8A666}"/>
              </a:ext>
            </a:extLst>
          </p:cNvPr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7" name="Скругленный прямоугольник 25">
            <a:extLst>
              <a:ext uri="{FF2B5EF4-FFF2-40B4-BE49-F238E27FC236}">
                <a16:creationId xmlns:a16="http://schemas.microsoft.com/office/drawing/2014/main" id="{0E594BBF-A3E9-E239-E753-970AE09CF4A7}"/>
              </a:ext>
            </a:extLst>
          </p:cNvPr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0" name="Скругленный прямоугольник 26">
            <a:extLst>
              <a:ext uri="{FF2B5EF4-FFF2-40B4-BE49-F238E27FC236}">
                <a16:creationId xmlns:a16="http://schemas.microsoft.com/office/drawing/2014/main" id="{80EBF390-549B-7CD1-752C-35A0D0FA5E72}"/>
              </a:ext>
            </a:extLst>
          </p:cNvPr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87C3105-31C4-D5FB-87AB-30875ECFAA94}"/>
              </a:ext>
            </a:extLst>
          </p:cNvPr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188B6CA-AA22-5797-5F07-A5844A26E6E2}"/>
              </a:ext>
            </a:extLst>
          </p:cNvPr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3D89F94-24F2-9341-E585-4BA0887B43E6}"/>
              </a:ext>
            </a:extLst>
          </p:cNvPr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B0207AF-FA99-F16F-4B33-DABE7834633A}"/>
              </a:ext>
            </a:extLst>
          </p:cNvPr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5" name="Дата 27">
            <a:extLst>
              <a:ext uri="{FF2B5EF4-FFF2-40B4-BE49-F238E27FC236}">
                <a16:creationId xmlns:a16="http://schemas.microsoft.com/office/drawing/2014/main" id="{241C74A0-F3B6-BF50-C83C-50985B0349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D70EC-08EE-4A09-989F-8BFC002F3D75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16" name="Нижний колонтитул 16">
            <a:extLst>
              <a:ext uri="{FF2B5EF4-FFF2-40B4-BE49-F238E27FC236}">
                <a16:creationId xmlns:a16="http://schemas.microsoft.com/office/drawing/2014/main" id="{BDC9FA4D-2039-3DB4-65DD-8E1E599C2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>
            <a:extLst>
              <a:ext uri="{FF2B5EF4-FFF2-40B4-BE49-F238E27FC236}">
                <a16:creationId xmlns:a16="http://schemas.microsoft.com/office/drawing/2014/main" id="{06299BE2-32D0-A2BE-DCD8-ABC7C4244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33F7AF-762D-4139-9931-E8F5E01CE9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547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910F509E-9CEA-2745-0859-B9F99EA2C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C1CAB-A836-4F3B-A428-D3BD51003738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5BE5717E-7540-D20E-015F-D70CFF86D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E16C614D-14D8-BC6D-1B19-A516C7EE7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84752-C92C-4968-B7B1-54F78E1FE7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1841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F1347616-C825-5AA6-980A-EBDE42B34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26757-6156-4A1A-9DB1-AEA994373D1C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B655C095-9D48-0D7B-2177-D4A6463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D699D835-C129-E386-FA70-0F6FD1EA8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302E8-641E-4D91-8973-BAE7C91255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510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60A98D5F-78B9-F003-C0E5-F044EC578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5D0F4-8E42-4F84-B3CD-5F7AD0D82F14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415A0F1D-395C-BD54-7389-3E2B8A1F3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5128AE62-6EE4-0EA8-D2CA-59755A66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78D04-BEDC-4D4D-8EB8-90123AEA13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8837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E1E831CF-FE34-13FF-FFFC-28C3A6ED7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BA0F8-BD6B-4019-BE1C-5DAB7C13B652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4C9E7662-28D3-CE2C-DFA9-F4AE13F46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9500B27F-E556-4908-3DC5-B13C18D73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C33ED-A7FE-4A07-BB0A-95BAECE2CD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981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98056D9D-845D-0347-1898-A6F72046B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BFC83-FEA0-4DF9-B54B-67F6B15B3091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3DA12125-B90F-40D9-BA19-BE1424B6D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73ECFF4A-7B93-EB86-0F99-059E9D162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07F26-3798-4C02-A493-9BFB47E08A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6176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5">
            <a:extLst>
              <a:ext uri="{FF2B5EF4-FFF2-40B4-BE49-F238E27FC236}">
                <a16:creationId xmlns:a16="http://schemas.microsoft.com/office/drawing/2014/main" id="{FCB7C6E3-63EC-17F6-C89C-411DE9F49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EE3CF65-B70B-49A9-8B07-F2B171C0444B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8" name="Номер слайда 26">
            <a:extLst>
              <a:ext uri="{FF2B5EF4-FFF2-40B4-BE49-F238E27FC236}">
                <a16:creationId xmlns:a16="http://schemas.microsoft.com/office/drawing/2014/main" id="{1532CB8C-48B4-CFB5-AA81-CE7BBE9AB8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DE58EE-64E6-44AA-A687-D42CEBD651A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Нижний колонтитул 27">
            <a:extLst>
              <a:ext uri="{FF2B5EF4-FFF2-40B4-BE49-F238E27FC236}">
                <a16:creationId xmlns:a16="http://schemas.microsoft.com/office/drawing/2014/main" id="{66F16E41-5DA0-1119-E75B-ECFEC56EC2E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8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9DEE345-2975-D2C5-87E7-76C552E904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DDB97-F8F8-454C-BF6F-3B5C324D6112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5B258CB-B5F4-9E3C-48E3-F6537EA0A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D44A458-3344-48DD-A3B1-409734AED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E4C8-412A-432C-9DE6-45E82F2D79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4278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>
            <a:extLst>
              <a:ext uri="{FF2B5EF4-FFF2-40B4-BE49-F238E27FC236}">
                <a16:creationId xmlns:a16="http://schemas.microsoft.com/office/drawing/2014/main" id="{BDA61F0B-B169-B2DB-D4E6-CAE8EDF94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0DF31-11F1-4E8D-B0A0-305EF1BBF921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FB588DE-3D24-BBD8-5CDD-3F7F52D9C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>
            <a:extLst>
              <a:ext uri="{FF2B5EF4-FFF2-40B4-BE49-F238E27FC236}">
                <a16:creationId xmlns:a16="http://schemas.microsoft.com/office/drawing/2014/main" id="{EA106C79-8C91-C613-F8CC-47A4568F8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C6E4F-6B4F-4CC6-99E4-031DE1C008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5617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0C84EF19-1EF5-54CE-A6D3-76E09192C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67DDE-78A5-42EE-9568-11FEAB1322F4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36801000-F58B-37C4-418E-9E3B38C7F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CA6F545F-B072-DF1D-DB41-701CC9DF2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DA59C-2229-4FD3-B18F-FB98AB5321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907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6128698A-2C73-55AD-C7DD-3D0FF0A10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7E140-C230-4631-94F2-D4ECF0738120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24016CC2-5DCE-8BC2-C830-7964AA898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A12D8556-A6E3-1FF6-F08D-7C800568C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AB240-80A3-4151-9953-458E55F7E9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750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2F13AE4E-C9E5-C56A-962D-44F510D4766B}"/>
              </a:ext>
            </a:extLst>
          </p:cNvPr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FDB7AA13-D1CE-E492-9A1C-838475010AB7}"/>
              </a:ext>
            </a:extLst>
          </p:cNvPr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75345461-B752-3D1A-CD2F-10C5DE1690E5}"/>
              </a:ext>
            </a:extLst>
          </p:cNvPr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9E126EBB-66E3-7163-BA05-030BA6A48FBF}"/>
              </a:ext>
            </a:extLst>
          </p:cNvPr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779DE808-4A42-4696-DD5C-CED0E7D361C9}"/>
              </a:ext>
            </a:extLst>
          </p:cNvPr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>
            <a:extLst>
              <a:ext uri="{FF2B5EF4-FFF2-40B4-BE49-F238E27FC236}">
                <a16:creationId xmlns:a16="http://schemas.microsoft.com/office/drawing/2014/main" id="{30FB329A-C754-9920-0D7A-F2ED2513A517}"/>
              </a:ext>
            </a:extLst>
          </p:cNvPr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>
            <a:extLst>
              <a:ext uri="{FF2B5EF4-FFF2-40B4-BE49-F238E27FC236}">
                <a16:creationId xmlns:a16="http://schemas.microsoft.com/office/drawing/2014/main" id="{5CCA6455-CCFB-B437-3DBC-EFA9143C5572}"/>
              </a:ext>
            </a:extLst>
          </p:cNvPr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6460652E-3028-A7EB-9096-7776D09F7789}"/>
              </a:ext>
            </a:extLst>
          </p:cNvPr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93475A4D-477C-6112-190C-099B2B72D5DF}"/>
              </a:ext>
            </a:extLst>
          </p:cNvPr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167BEBD0-9E35-D96E-236D-ED701089AC0D}"/>
              </a:ext>
            </a:extLst>
          </p:cNvPr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2E1589B5-BC39-46E4-F1AD-B46EF7E2B766}"/>
              </a:ext>
            </a:extLst>
          </p:cNvPr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E3113E9E-DC8B-7D26-7572-301A34658573}"/>
              </a:ext>
            </a:extLst>
          </p:cNvPr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6FEA9CF5-7091-2B73-8F75-844166ACC118}"/>
              </a:ext>
            </a:extLst>
          </p:cNvPr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63" name="Заголовок 21">
            <a:extLst>
              <a:ext uri="{FF2B5EF4-FFF2-40B4-BE49-F238E27FC236}">
                <a16:creationId xmlns:a16="http://schemas.microsoft.com/office/drawing/2014/main" id="{92CD16E7-B778-559B-3C96-B62050C2E8A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2064" name="Текст 12">
            <a:extLst>
              <a:ext uri="{FF2B5EF4-FFF2-40B4-BE49-F238E27FC236}">
                <a16:creationId xmlns:a16="http://schemas.microsoft.com/office/drawing/2014/main" id="{1AE2F74B-7461-8013-C439-7B5C4FCDF02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4" name="Дата 13">
            <a:extLst>
              <a:ext uri="{FF2B5EF4-FFF2-40B4-BE49-F238E27FC236}">
                <a16:creationId xmlns:a16="http://schemas.microsoft.com/office/drawing/2014/main" id="{90354E30-76C0-4914-3A23-1A031F2055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2FEF9E80-51B8-443B-8133-269A0A04EEF5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708D76E-EA31-C508-C042-4DF439613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>
            <a:extLst>
              <a:ext uri="{FF2B5EF4-FFF2-40B4-BE49-F238E27FC236}">
                <a16:creationId xmlns:a16="http://schemas.microsoft.com/office/drawing/2014/main" id="{32638BE9-EB47-F7E6-9480-A7063F1EAF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  <a:latin typeface="Lucida Sans Unicode" panose="020B0602030504020204" pitchFamily="34" charset="0"/>
              </a:defRPr>
            </a:lvl1pPr>
          </a:lstStyle>
          <a:p>
            <a:fld id="{19A74D54-DF7F-4E4E-AB4F-5B1808CF385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39" r:id="rId2"/>
    <p:sldLayoutId id="2147483840" r:id="rId3"/>
    <p:sldLayoutId id="2147483841" r:id="rId4"/>
    <p:sldLayoutId id="2147483848" r:id="rId5"/>
    <p:sldLayoutId id="2147483849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0BD0D9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0BD0D9"/>
        </a:buClr>
        <a:buFont typeface="Georgia" panose="02040502050405020303" pitchFamily="18" charset="0"/>
        <a:buChar char="▫"/>
        <a:defRPr sz="2000" kern="1200">
          <a:solidFill>
            <a:srgbClr val="0BD0D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ren-o.ru/modules/shop/images/goods/069_035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3.wmf"/><Relationship Id="rId18" Type="http://schemas.openxmlformats.org/officeDocument/2006/relationships/oleObject" Target="../embeddings/oleObject9.bin"/><Relationship Id="rId3" Type="http://schemas.openxmlformats.org/officeDocument/2006/relationships/image" Target="../media/image8.wmf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15.wmf"/><Relationship Id="rId2" Type="http://schemas.openxmlformats.org/officeDocument/2006/relationships/oleObject" Target="../embeddings/oleObject1.bin"/><Relationship Id="rId16" Type="http://schemas.openxmlformats.org/officeDocument/2006/relationships/oleObject" Target="../embeddings/oleObject8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16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0F0808-F6E2-9DCB-8C96-87FF46A9A8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Ampir Deco" pitchFamily="2" charset="0"/>
              </a:rPr>
              <a:t>РЕШЕНИЕ УРАВНЕНИЙ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3689448-6EDE-D2EE-1B83-27E66C1E4F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582930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>
                <a:latin typeface="Ampir Deco" pitchFamily="2" charset="0"/>
              </a:rPr>
              <a:t>ЯГЬЯ Е.Б.,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>
                <a:latin typeface="Ampir Deco" pitchFamily="2" charset="0"/>
              </a:rPr>
              <a:t>учитель математики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Ampir Deco" pitchFamily="2" charset="0"/>
              </a:rPr>
              <a:t>Математика 5 класс.</a:t>
            </a:r>
          </a:p>
        </p:txBody>
      </p:sp>
      <p:pic>
        <p:nvPicPr>
          <p:cNvPr id="6148" name="Рисунок 3" descr="people1.gif">
            <a:extLst>
              <a:ext uri="{FF2B5EF4-FFF2-40B4-BE49-F238E27FC236}">
                <a16:creationId xmlns:a16="http://schemas.microsoft.com/office/drawing/2014/main" id="{BC0D2A34-5C28-4E2C-7775-A4547EC790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357688"/>
            <a:ext cx="1357313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4" name="Rectangle 6">
            <a:extLst>
              <a:ext uri="{FF2B5EF4-FFF2-40B4-BE49-F238E27FC236}">
                <a16:creationId xmlns:a16="http://schemas.microsoft.com/office/drawing/2014/main" id="{0B16E83D-888D-40F9-A752-88D798B725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1447800"/>
            <a:ext cx="8229600" cy="2971800"/>
          </a:xfrm>
        </p:spPr>
        <p:txBody>
          <a:bodyPr/>
          <a:lstStyle/>
          <a:p>
            <a:pPr>
              <a:defRPr/>
            </a:pPr>
            <a:r>
              <a:rPr lang="ru-RU" sz="6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Н   А  Ч   Н   Е  М</a:t>
            </a:r>
            <a:br>
              <a:rPr lang="ru-RU" sz="6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br>
              <a:rPr lang="ru-RU" sz="6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6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   У  М   А   Т   Ь   !</a:t>
            </a:r>
          </a:p>
        </p:txBody>
      </p:sp>
      <p:sp>
        <p:nvSpPr>
          <p:cNvPr id="15363" name="Line 7">
            <a:extLst>
              <a:ext uri="{FF2B5EF4-FFF2-40B4-BE49-F238E27FC236}">
                <a16:creationId xmlns:a16="http://schemas.microsoft.com/office/drawing/2014/main" id="{3428B2CC-DA1A-1AE6-6597-9DFC4A1543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1524000"/>
            <a:ext cx="6553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4" name="Line 8">
            <a:extLst>
              <a:ext uri="{FF2B5EF4-FFF2-40B4-BE49-F238E27FC236}">
                <a16:creationId xmlns:a16="http://schemas.microsoft.com/office/drawing/2014/main" id="{0A5A282B-1CCA-971C-2681-34B1F2E0A3E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2590800"/>
            <a:ext cx="6553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5" name="Line 9">
            <a:extLst>
              <a:ext uri="{FF2B5EF4-FFF2-40B4-BE49-F238E27FC236}">
                <a16:creationId xmlns:a16="http://schemas.microsoft.com/office/drawing/2014/main" id="{8E04B25F-55A1-23F1-592D-F144D51B59F7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3352800"/>
            <a:ext cx="75438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6" name="Line 10">
            <a:extLst>
              <a:ext uri="{FF2B5EF4-FFF2-40B4-BE49-F238E27FC236}">
                <a16:creationId xmlns:a16="http://schemas.microsoft.com/office/drawing/2014/main" id="{35E6F6BF-5E4C-E46C-56E6-E8979C487E43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44196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7" name="Line 11">
            <a:extLst>
              <a:ext uri="{FF2B5EF4-FFF2-40B4-BE49-F238E27FC236}">
                <a16:creationId xmlns:a16="http://schemas.microsoft.com/office/drawing/2014/main" id="{10CEDE31-C83D-EC8F-B8FC-2EB8F44051A8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15240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" name="Line 12">
            <a:extLst>
              <a:ext uri="{FF2B5EF4-FFF2-40B4-BE49-F238E27FC236}">
                <a16:creationId xmlns:a16="http://schemas.microsoft.com/office/drawing/2014/main" id="{43853CF5-4A44-93A5-702B-F9EF3DF9EBD8}"/>
              </a:ext>
            </a:extLst>
          </p:cNvPr>
          <p:cNvSpPr>
            <a:spLocks noChangeShapeType="1"/>
          </p:cNvSpPr>
          <p:nvPr/>
        </p:nvSpPr>
        <p:spPr bwMode="auto">
          <a:xfrm>
            <a:off x="2514600" y="15240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" name="Line 13">
            <a:extLst>
              <a:ext uri="{FF2B5EF4-FFF2-40B4-BE49-F238E27FC236}">
                <a16:creationId xmlns:a16="http://schemas.microsoft.com/office/drawing/2014/main" id="{6C7F3F1E-0F97-B494-0713-C5258F2D13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33528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0" name="Line 14">
            <a:extLst>
              <a:ext uri="{FF2B5EF4-FFF2-40B4-BE49-F238E27FC236}">
                <a16:creationId xmlns:a16="http://schemas.microsoft.com/office/drawing/2014/main" id="{21F59D28-E61A-85C1-706B-B531171107D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0" y="33528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1" name="Line 15">
            <a:extLst>
              <a:ext uri="{FF2B5EF4-FFF2-40B4-BE49-F238E27FC236}">
                <a16:creationId xmlns:a16="http://schemas.microsoft.com/office/drawing/2014/main" id="{278FC5D9-B07C-D248-C678-6BBE6111336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3528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2" name="Line 16">
            <a:extLst>
              <a:ext uri="{FF2B5EF4-FFF2-40B4-BE49-F238E27FC236}">
                <a16:creationId xmlns:a16="http://schemas.microsoft.com/office/drawing/2014/main" id="{CB6A02CA-538C-BF1A-B41E-562408CF2BA7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33528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3" name="Line 17">
            <a:extLst>
              <a:ext uri="{FF2B5EF4-FFF2-40B4-BE49-F238E27FC236}">
                <a16:creationId xmlns:a16="http://schemas.microsoft.com/office/drawing/2014/main" id="{E79CECAF-1375-9FEC-615C-2AB9A9148913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7200" y="15240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4" name="Line 18">
            <a:extLst>
              <a:ext uri="{FF2B5EF4-FFF2-40B4-BE49-F238E27FC236}">
                <a16:creationId xmlns:a16="http://schemas.microsoft.com/office/drawing/2014/main" id="{86414C1B-1A04-7E5E-D396-67D4694BD29B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7600" y="33528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5" name="Line 19">
            <a:extLst>
              <a:ext uri="{FF2B5EF4-FFF2-40B4-BE49-F238E27FC236}">
                <a16:creationId xmlns:a16="http://schemas.microsoft.com/office/drawing/2014/main" id="{3BE3382E-B892-3305-2812-4886C0911F03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4600" y="33528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6" name="Line 20">
            <a:extLst>
              <a:ext uri="{FF2B5EF4-FFF2-40B4-BE49-F238E27FC236}">
                <a16:creationId xmlns:a16="http://schemas.microsoft.com/office/drawing/2014/main" id="{BFB4782C-0946-2B92-3765-2BF256D68CED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0" y="33528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7" name="Line 21">
            <a:extLst>
              <a:ext uri="{FF2B5EF4-FFF2-40B4-BE49-F238E27FC236}">
                <a16:creationId xmlns:a16="http://schemas.microsoft.com/office/drawing/2014/main" id="{047D97A3-C7BF-5646-4CCB-5FA478C3F3A7}"/>
              </a:ext>
            </a:extLst>
          </p:cNvPr>
          <p:cNvSpPr>
            <a:spLocks noChangeShapeType="1"/>
          </p:cNvSpPr>
          <p:nvPr/>
        </p:nvSpPr>
        <p:spPr bwMode="auto">
          <a:xfrm>
            <a:off x="8534400" y="33528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8" name="Line 22">
            <a:extLst>
              <a:ext uri="{FF2B5EF4-FFF2-40B4-BE49-F238E27FC236}">
                <a16:creationId xmlns:a16="http://schemas.microsoft.com/office/drawing/2014/main" id="{97455F64-60DA-D724-2D5B-2852C9527BF1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15240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9" name="Line 23">
            <a:extLst>
              <a:ext uri="{FF2B5EF4-FFF2-40B4-BE49-F238E27FC236}">
                <a16:creationId xmlns:a16="http://schemas.microsoft.com/office/drawing/2014/main" id="{DE8DA0AA-5FB4-C3D7-5666-31E389727D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15240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0" name="Line 24">
            <a:extLst>
              <a:ext uri="{FF2B5EF4-FFF2-40B4-BE49-F238E27FC236}">
                <a16:creationId xmlns:a16="http://schemas.microsoft.com/office/drawing/2014/main" id="{5CE55482-A618-63D1-A1D6-826F7CE8CD70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15240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1" name="Line 25">
            <a:extLst>
              <a:ext uri="{FF2B5EF4-FFF2-40B4-BE49-F238E27FC236}">
                <a16:creationId xmlns:a16="http://schemas.microsoft.com/office/drawing/2014/main" id="{73524686-451F-E96E-BA54-0E056588153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1524000"/>
            <a:ext cx="0" cy="106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>
            <a:extLst>
              <a:ext uri="{FF2B5EF4-FFF2-40B4-BE49-F238E27FC236}">
                <a16:creationId xmlns:a16="http://schemas.microsoft.com/office/drawing/2014/main" id="{8BA49954-5441-29B5-4394-28437BEB4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5300" y="115888"/>
            <a:ext cx="5662613" cy="579437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38100" cmpd="dbl">
            <a:solidFill>
              <a:srgbClr val="00B0F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 Black" pitchFamily="34" charset="0"/>
              </a:rPr>
              <a:t>ПРОВЕРОЧНАЯ работа</a:t>
            </a:r>
          </a:p>
        </p:txBody>
      </p:sp>
      <p:grpSp>
        <p:nvGrpSpPr>
          <p:cNvPr id="2" name="Group 57">
            <a:extLst>
              <a:ext uri="{FF2B5EF4-FFF2-40B4-BE49-F238E27FC236}">
                <a16:creationId xmlns:a16="http://schemas.microsoft.com/office/drawing/2014/main" id="{B1A16CDF-CDAD-70B7-89E1-56A84B09BF47}"/>
              </a:ext>
            </a:extLst>
          </p:cNvPr>
          <p:cNvGrpSpPr>
            <a:grpSpLocks/>
          </p:cNvGrpSpPr>
          <p:nvPr/>
        </p:nvGrpSpPr>
        <p:grpSpPr bwMode="auto">
          <a:xfrm>
            <a:off x="2641600" y="2025650"/>
            <a:ext cx="3859213" cy="582613"/>
            <a:chOff x="2006" y="618"/>
            <a:chExt cx="2216" cy="367"/>
          </a:xfrm>
        </p:grpSpPr>
        <p:sp>
          <p:nvSpPr>
            <p:cNvPr id="16411" name="Text Box 11">
              <a:extLst>
                <a:ext uri="{FF2B5EF4-FFF2-40B4-BE49-F238E27FC236}">
                  <a16:creationId xmlns:a16="http://schemas.microsoft.com/office/drawing/2014/main" id="{63E37BBB-7D36-E2FB-B9DC-E534C0C49F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9" y="618"/>
              <a:ext cx="94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х-25 = 5 </a:t>
              </a:r>
              <a:endParaRPr lang="ru-RU" altLang="ru-RU" sz="2400" b="1" i="1">
                <a:solidFill>
                  <a:srgbClr val="7030A0"/>
                </a:solidFill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2060" name="AutoShape 12">
              <a:extLst>
                <a:ext uri="{FF2B5EF4-FFF2-40B4-BE49-F238E27FC236}">
                  <a16:creationId xmlns:a16="http://schemas.microsoft.com/office/drawing/2014/main" id="{3E3641EB-50B9-32AF-4624-1C2B10734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6" y="663"/>
              <a:ext cx="329" cy="322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38100" cmpd="dbl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006600"/>
                  </a:solidFill>
                  <a:latin typeface="+mn-lt"/>
                </a:rPr>
                <a:t>1 </a:t>
              </a:r>
            </a:p>
          </p:txBody>
        </p:sp>
      </p:grpSp>
      <p:sp>
        <p:nvSpPr>
          <p:cNvPr id="2067" name="AutoShape 19">
            <a:extLst>
              <a:ext uri="{FF2B5EF4-FFF2-40B4-BE49-F238E27FC236}">
                <a16:creationId xmlns:a16="http://schemas.microsoft.com/office/drawing/2014/main" id="{BC5928D1-6AF0-C34D-087A-1E08CCCF5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875" y="2071688"/>
            <a:ext cx="1357313" cy="5111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i="1" dirty="0" err="1">
                <a:latin typeface="Times New Roman" pitchFamily="18" charset="0"/>
                <a:sym typeface="Symbol" pitchFamily="18" charset="2"/>
              </a:rPr>
              <a:t>х</a:t>
            </a:r>
            <a:r>
              <a:rPr lang="en-US" sz="2400" b="1" i="1" dirty="0">
                <a:latin typeface="Times New Roman" pitchFamily="18" charset="0"/>
                <a:sym typeface="Symbol" pitchFamily="18" charset="2"/>
              </a:rPr>
              <a:t> = </a:t>
            </a:r>
            <a:r>
              <a:rPr lang="ru-RU" sz="2400" b="1" i="1" dirty="0">
                <a:latin typeface="Times New Roman" pitchFamily="18" charset="0"/>
                <a:sym typeface="Symbol" pitchFamily="18" charset="2"/>
              </a:rPr>
              <a:t>30</a:t>
            </a:r>
            <a:endParaRPr lang="ru-RU" sz="2400" b="1" dirty="0">
              <a:latin typeface="Times New Roman" pitchFamily="18" charset="0"/>
              <a:sym typeface="Symbol" pitchFamily="18" charset="2"/>
            </a:endParaRPr>
          </a:p>
        </p:txBody>
      </p:sp>
      <p:grpSp>
        <p:nvGrpSpPr>
          <p:cNvPr id="3" name="Group 59">
            <a:extLst>
              <a:ext uri="{FF2B5EF4-FFF2-40B4-BE49-F238E27FC236}">
                <a16:creationId xmlns:a16="http://schemas.microsoft.com/office/drawing/2014/main" id="{74C104CB-DA64-EA25-B5F1-AE7145C08F5F}"/>
              </a:ext>
            </a:extLst>
          </p:cNvPr>
          <p:cNvGrpSpPr>
            <a:grpSpLocks/>
          </p:cNvGrpSpPr>
          <p:nvPr/>
        </p:nvGrpSpPr>
        <p:grpSpPr bwMode="auto">
          <a:xfrm>
            <a:off x="2643188" y="2987675"/>
            <a:ext cx="4214812" cy="585788"/>
            <a:chOff x="693" y="1342"/>
            <a:chExt cx="3844" cy="369"/>
          </a:xfrm>
        </p:grpSpPr>
        <p:sp>
          <p:nvSpPr>
            <p:cNvPr id="16409" name="Text Box 30">
              <a:extLst>
                <a:ext uri="{FF2B5EF4-FFF2-40B4-BE49-F238E27FC236}">
                  <a16:creationId xmlns:a16="http://schemas.microsoft.com/office/drawing/2014/main" id="{21ECAA8F-325F-1B7D-6570-786B74DE88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3" y="1342"/>
              <a:ext cx="15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63</a:t>
              </a:r>
              <a:r>
                <a:rPr lang="en-US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 : </a:t>
              </a:r>
              <a:r>
                <a:rPr lang="en-US" altLang="ru-RU" sz="2400" b="1" i="1">
                  <a:solidFill>
                    <a:srgbClr val="7030A0"/>
                  </a:solidFill>
                  <a:latin typeface="Times New Roman" panose="02020603050405020304" pitchFamily="18" charset="0"/>
                </a:rPr>
                <a:t>x</a:t>
              </a:r>
              <a:r>
                <a:rPr lang="en-US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 =</a:t>
              </a:r>
              <a:r>
                <a:rPr lang="ru-RU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7</a:t>
              </a:r>
              <a:r>
                <a:rPr lang="en-US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2400" b="1" i="1">
                <a:solidFill>
                  <a:srgbClr val="7030A0"/>
                </a:solidFill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2079" name="AutoShape 31">
              <a:extLst>
                <a:ext uri="{FF2B5EF4-FFF2-40B4-BE49-F238E27FC236}">
                  <a16:creationId xmlns:a16="http://schemas.microsoft.com/office/drawing/2014/main" id="{33B03AAC-02D6-7885-309E-EBB0C0BD5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1389"/>
              <a:ext cx="569" cy="322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38100" cmpd="dbl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006600"/>
                  </a:solidFill>
                  <a:latin typeface="+mn-lt"/>
                </a:rPr>
                <a:t>2</a:t>
              </a:r>
              <a:r>
                <a:rPr lang="ru-RU" sz="2400" b="1" dirty="0">
                  <a:solidFill>
                    <a:srgbClr val="006600"/>
                  </a:solidFill>
                  <a:latin typeface="+mn-lt"/>
                </a:rPr>
                <a:t> </a:t>
              </a:r>
            </a:p>
          </p:txBody>
        </p:sp>
      </p:grpSp>
      <p:sp>
        <p:nvSpPr>
          <p:cNvPr id="2080" name="AutoShape 32">
            <a:extLst>
              <a:ext uri="{FF2B5EF4-FFF2-40B4-BE49-F238E27FC236}">
                <a16:creationId xmlns:a16="http://schemas.microsoft.com/office/drawing/2014/main" id="{BE98C649-B3BC-3A70-5197-08ADD4ADA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875" y="3214688"/>
            <a:ext cx="1357313" cy="5111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b="1" i="1" dirty="0">
                <a:latin typeface="Times New Roman" pitchFamily="18" charset="0"/>
                <a:sym typeface="Symbol" pitchFamily="18" charset="2"/>
              </a:rPr>
              <a:t>x = </a:t>
            </a:r>
            <a:r>
              <a:rPr lang="en-US" sz="2400" b="1" dirty="0">
                <a:latin typeface="Times New Roman" pitchFamily="18" charset="0"/>
                <a:sym typeface="Symbol" pitchFamily="18" charset="2"/>
              </a:rPr>
              <a:t>9</a:t>
            </a:r>
            <a:endParaRPr lang="ru-RU" sz="2400" b="1" dirty="0">
              <a:latin typeface="Times New Roman" pitchFamily="18" charset="0"/>
              <a:sym typeface="Symbol" pitchFamily="18" charset="2"/>
            </a:endParaRPr>
          </a:p>
        </p:txBody>
      </p:sp>
      <p:grpSp>
        <p:nvGrpSpPr>
          <p:cNvPr id="4" name="Group 61">
            <a:extLst>
              <a:ext uri="{FF2B5EF4-FFF2-40B4-BE49-F238E27FC236}">
                <a16:creationId xmlns:a16="http://schemas.microsoft.com/office/drawing/2014/main" id="{FFE2E1CA-7F23-AB2B-4C37-BB4D20F07625}"/>
              </a:ext>
            </a:extLst>
          </p:cNvPr>
          <p:cNvGrpSpPr>
            <a:grpSpLocks/>
          </p:cNvGrpSpPr>
          <p:nvPr/>
        </p:nvGrpSpPr>
        <p:grpSpPr bwMode="auto">
          <a:xfrm>
            <a:off x="2643188" y="3965575"/>
            <a:ext cx="4286250" cy="658813"/>
            <a:chOff x="559" y="2067"/>
            <a:chExt cx="4023" cy="415"/>
          </a:xfrm>
        </p:grpSpPr>
        <p:sp>
          <p:nvSpPr>
            <p:cNvPr id="16407" name="Text Box 33">
              <a:extLst>
                <a:ext uri="{FF2B5EF4-FFF2-40B4-BE49-F238E27FC236}">
                  <a16:creationId xmlns:a16="http://schemas.microsoft.com/office/drawing/2014/main" id="{AD324D1F-5523-F9D2-08EA-72E56458F9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8" y="2067"/>
              <a:ext cx="194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260</a:t>
              </a:r>
              <a:r>
                <a:rPr lang="en-US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 </a:t>
              </a:r>
              <a:r>
                <a:rPr lang="ru-RU" altLang="ru-RU" b="1">
                  <a:solidFill>
                    <a:srgbClr val="7030A0"/>
                  </a:solidFill>
                  <a:latin typeface="Lucida Sans Unicode" panose="020B0602030504020204" pitchFamily="34" charset="0"/>
                </a:rPr>
                <a:t>-</a:t>
              </a:r>
              <a:r>
                <a:rPr lang="en-US" altLang="ru-RU" b="1">
                  <a:solidFill>
                    <a:srgbClr val="7030A0"/>
                  </a:solidFill>
                  <a:latin typeface="Lucida Sans Unicode" panose="020B0602030504020204" pitchFamily="34" charset="0"/>
                </a:rPr>
                <a:t> </a:t>
              </a:r>
              <a:r>
                <a:rPr lang="ru-RU" altLang="ru-RU" b="1">
                  <a:solidFill>
                    <a:srgbClr val="7030A0"/>
                  </a:solidFill>
                  <a:latin typeface="Lucida Sans Unicode" panose="020B0602030504020204" pitchFamily="34" charset="0"/>
                </a:rPr>
                <a:t>с</a:t>
              </a:r>
              <a:r>
                <a:rPr lang="en-US" altLang="ru-RU" sz="2400" b="1" i="1">
                  <a:solidFill>
                    <a:srgbClr val="7030A0"/>
                  </a:solidFill>
                  <a:latin typeface="Times New Roman" panose="02020603050405020304" pitchFamily="18" charset="0"/>
                </a:rPr>
                <a:t> = </a:t>
              </a:r>
              <a:r>
                <a:rPr lang="ru-RU" altLang="ru-RU" sz="2400" b="1" i="1">
                  <a:solidFill>
                    <a:srgbClr val="7030A0"/>
                  </a:solidFill>
                  <a:latin typeface="Times New Roman" panose="02020603050405020304" pitchFamily="18" charset="0"/>
                </a:rPr>
                <a:t>220</a:t>
              </a:r>
              <a:endParaRPr lang="ru-RU" altLang="ru-RU" sz="2400" b="1">
                <a:solidFill>
                  <a:srgbClr val="7030A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82" name="AutoShape 34">
              <a:extLst>
                <a:ext uri="{FF2B5EF4-FFF2-40B4-BE49-F238E27FC236}">
                  <a16:creationId xmlns:a16="http://schemas.microsoft.com/office/drawing/2014/main" id="{5CC007D6-48CB-EDF4-D6BA-75BC431A3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" y="2160"/>
              <a:ext cx="603" cy="322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38100" cmpd="dbl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006600"/>
                  </a:solidFill>
                  <a:latin typeface="+mn-lt"/>
                </a:rPr>
                <a:t>3</a:t>
              </a:r>
              <a:r>
                <a:rPr lang="ru-RU" sz="2400" b="1" dirty="0">
                  <a:solidFill>
                    <a:srgbClr val="006600"/>
                  </a:solidFill>
                  <a:latin typeface="+mn-lt"/>
                </a:rPr>
                <a:t> </a:t>
              </a:r>
            </a:p>
          </p:txBody>
        </p:sp>
      </p:grpSp>
      <p:sp>
        <p:nvSpPr>
          <p:cNvPr id="2083" name="AutoShape 35">
            <a:extLst>
              <a:ext uri="{FF2B5EF4-FFF2-40B4-BE49-F238E27FC236}">
                <a16:creationId xmlns:a16="http://schemas.microsoft.com/office/drawing/2014/main" id="{070F44B5-14B8-86EA-4C3A-AB7C2C291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875" y="4071938"/>
            <a:ext cx="1357313" cy="5111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Times New Roman" pitchFamily="18" charset="0"/>
                <a:sym typeface="Symbol" pitchFamily="18" charset="2"/>
              </a:rPr>
              <a:t>с</a:t>
            </a:r>
            <a:r>
              <a:rPr lang="en-US" sz="2400" b="1" i="1" dirty="0">
                <a:latin typeface="Times New Roman" pitchFamily="18" charset="0"/>
                <a:sym typeface="Symbol" pitchFamily="18" charset="2"/>
              </a:rPr>
              <a:t> = </a:t>
            </a:r>
            <a:r>
              <a:rPr lang="ru-RU" sz="2400" b="1" dirty="0">
                <a:latin typeface="Times New Roman" pitchFamily="18" charset="0"/>
                <a:sym typeface="Symbol" pitchFamily="18" charset="2"/>
              </a:rPr>
              <a:t>40</a:t>
            </a:r>
          </a:p>
        </p:txBody>
      </p:sp>
      <p:grpSp>
        <p:nvGrpSpPr>
          <p:cNvPr id="5" name="Group 63">
            <a:extLst>
              <a:ext uri="{FF2B5EF4-FFF2-40B4-BE49-F238E27FC236}">
                <a16:creationId xmlns:a16="http://schemas.microsoft.com/office/drawing/2014/main" id="{485DDFCE-514B-2E47-D375-C21661A28EE0}"/>
              </a:ext>
            </a:extLst>
          </p:cNvPr>
          <p:cNvGrpSpPr>
            <a:grpSpLocks/>
          </p:cNvGrpSpPr>
          <p:nvPr/>
        </p:nvGrpSpPr>
        <p:grpSpPr bwMode="auto">
          <a:xfrm>
            <a:off x="2643188" y="5016500"/>
            <a:ext cx="4071937" cy="587375"/>
            <a:chOff x="693" y="2792"/>
            <a:chExt cx="3979" cy="370"/>
          </a:xfrm>
        </p:grpSpPr>
        <p:sp>
          <p:nvSpPr>
            <p:cNvPr id="16405" name="Text Box 36">
              <a:extLst>
                <a:ext uri="{FF2B5EF4-FFF2-40B4-BE49-F238E27FC236}">
                  <a16:creationId xmlns:a16="http://schemas.microsoft.com/office/drawing/2014/main" id="{ED0115AA-8292-6126-F7D6-1AAF3ED821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7" y="2792"/>
              <a:ext cx="1675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rgbClr val="7030A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45</a:t>
              </a:r>
              <a:r>
                <a:rPr lang="en-US" altLang="ru-RU" sz="2400" b="1">
                  <a:solidFill>
                    <a:srgbClr val="7030A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 :</a:t>
              </a:r>
              <a:r>
                <a:rPr lang="ru-RU" altLang="ru-RU" sz="2400" b="1" i="1">
                  <a:solidFill>
                    <a:srgbClr val="7030A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в</a:t>
              </a:r>
              <a:r>
                <a:rPr lang="en-US" altLang="ru-RU" sz="2400" b="1">
                  <a:solidFill>
                    <a:srgbClr val="7030A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 = </a:t>
              </a:r>
              <a:r>
                <a:rPr lang="ru-RU" altLang="ru-RU" sz="2400" b="1">
                  <a:solidFill>
                    <a:srgbClr val="7030A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5</a:t>
              </a:r>
            </a:p>
          </p:txBody>
        </p:sp>
        <p:sp>
          <p:nvSpPr>
            <p:cNvPr id="2085" name="AutoShape 37">
              <a:extLst>
                <a:ext uri="{FF2B5EF4-FFF2-40B4-BE49-F238E27FC236}">
                  <a16:creationId xmlns:a16="http://schemas.microsoft.com/office/drawing/2014/main" id="{C0FB2805-1804-2D16-8FFD-8B6020584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2840"/>
              <a:ext cx="628" cy="322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38100" cmpd="dbl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006600"/>
                  </a:solidFill>
                  <a:latin typeface="+mn-lt"/>
                </a:rPr>
                <a:t>4</a:t>
              </a:r>
              <a:r>
                <a:rPr lang="ru-RU" sz="2400" b="1" dirty="0">
                  <a:solidFill>
                    <a:srgbClr val="006600"/>
                  </a:solidFill>
                  <a:latin typeface="+mn-lt"/>
                </a:rPr>
                <a:t> </a:t>
              </a:r>
            </a:p>
          </p:txBody>
        </p:sp>
      </p:grpSp>
      <p:sp>
        <p:nvSpPr>
          <p:cNvPr id="2086" name="AutoShape 38">
            <a:extLst>
              <a:ext uri="{FF2B5EF4-FFF2-40B4-BE49-F238E27FC236}">
                <a16:creationId xmlns:a16="http://schemas.microsoft.com/office/drawing/2014/main" id="{9F5558DB-5EDF-1468-79E1-BBAF4E212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875" y="5000625"/>
            <a:ext cx="1428750" cy="5111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Times New Roman" pitchFamily="18" charset="0"/>
                <a:sym typeface="Symbol" pitchFamily="18" charset="2"/>
              </a:rPr>
              <a:t>в</a:t>
            </a:r>
            <a:r>
              <a:rPr lang="en-US" sz="2400" b="1" i="1" dirty="0">
                <a:latin typeface="Times New Roman" pitchFamily="18" charset="0"/>
                <a:sym typeface="Symbol" pitchFamily="18" charset="2"/>
              </a:rPr>
              <a:t> = </a:t>
            </a:r>
            <a:r>
              <a:rPr lang="ru-RU" sz="2400" b="1" i="1" dirty="0">
                <a:latin typeface="Times New Roman" pitchFamily="18" charset="0"/>
                <a:sym typeface="Symbol" pitchFamily="18" charset="2"/>
              </a:rPr>
              <a:t>9</a:t>
            </a:r>
            <a:endParaRPr lang="ru-RU" sz="2400" b="1" dirty="0">
              <a:latin typeface="Times New Roman" pitchFamily="18" charset="0"/>
              <a:sym typeface="Symbol" pitchFamily="18" charset="2"/>
            </a:endParaRPr>
          </a:p>
        </p:txBody>
      </p:sp>
      <p:grpSp>
        <p:nvGrpSpPr>
          <p:cNvPr id="6" name="Group 65">
            <a:extLst>
              <a:ext uri="{FF2B5EF4-FFF2-40B4-BE49-F238E27FC236}">
                <a16:creationId xmlns:a16="http://schemas.microsoft.com/office/drawing/2014/main" id="{0E68E6B6-35AE-F65B-3DB7-FF9BB883F78A}"/>
              </a:ext>
            </a:extLst>
          </p:cNvPr>
          <p:cNvGrpSpPr>
            <a:grpSpLocks/>
          </p:cNvGrpSpPr>
          <p:nvPr/>
        </p:nvGrpSpPr>
        <p:grpSpPr bwMode="auto">
          <a:xfrm>
            <a:off x="2643188" y="5995988"/>
            <a:ext cx="4143375" cy="590550"/>
            <a:chOff x="2107" y="3516"/>
            <a:chExt cx="2610" cy="372"/>
          </a:xfrm>
        </p:grpSpPr>
        <p:sp>
          <p:nvSpPr>
            <p:cNvPr id="16403" name="Text Box 39">
              <a:extLst>
                <a:ext uri="{FF2B5EF4-FFF2-40B4-BE49-F238E27FC236}">
                  <a16:creationId xmlns:a16="http://schemas.microsoft.com/office/drawing/2014/main" id="{CCD95701-608C-267E-A286-A7FCC26B7A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7" y="3516"/>
              <a:ext cx="126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 i="1">
                  <a:solidFill>
                    <a:srgbClr val="7030A0"/>
                  </a:solidFill>
                  <a:latin typeface="Times New Roman" panose="02020603050405020304" pitchFamily="18" charset="0"/>
                </a:rPr>
                <a:t>у</a:t>
              </a:r>
              <a:r>
                <a:rPr lang="en-US" altLang="ru-RU" sz="2400" b="1" i="1">
                  <a:solidFill>
                    <a:srgbClr val="7030A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 + </a:t>
              </a:r>
              <a:r>
                <a:rPr lang="ru-RU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153</a:t>
              </a:r>
              <a:r>
                <a:rPr lang="en-US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 = </a:t>
              </a:r>
              <a:r>
                <a:rPr lang="ru-RU" altLang="ru-RU" sz="2400" b="1">
                  <a:solidFill>
                    <a:srgbClr val="7030A0"/>
                  </a:solidFill>
                  <a:latin typeface="Times New Roman" panose="02020603050405020304" pitchFamily="18" charset="0"/>
                </a:rPr>
                <a:t>276</a:t>
              </a:r>
              <a:endParaRPr lang="ru-RU" altLang="ru-RU" sz="2400" b="1" i="1">
                <a:solidFill>
                  <a:srgbClr val="7030A0"/>
                </a:solidFill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2088" name="AutoShape 40">
              <a:extLst>
                <a:ext uri="{FF2B5EF4-FFF2-40B4-BE49-F238E27FC236}">
                  <a16:creationId xmlns:a16="http://schemas.microsoft.com/office/drawing/2014/main" id="{50886F33-963F-A046-65D7-A311109CF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7" y="3566"/>
              <a:ext cx="405" cy="322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38100" cmpd="dbl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006600"/>
                  </a:solidFill>
                  <a:latin typeface="+mn-lt"/>
                </a:rPr>
                <a:t>5</a:t>
              </a:r>
              <a:r>
                <a:rPr lang="ru-RU" sz="2400" b="1" dirty="0">
                  <a:solidFill>
                    <a:srgbClr val="006600"/>
                  </a:solidFill>
                  <a:latin typeface="+mn-lt"/>
                </a:rPr>
                <a:t> </a:t>
              </a:r>
            </a:p>
          </p:txBody>
        </p:sp>
      </p:grpSp>
      <p:sp>
        <p:nvSpPr>
          <p:cNvPr id="2089" name="AutoShape 41">
            <a:extLst>
              <a:ext uri="{FF2B5EF4-FFF2-40B4-BE49-F238E27FC236}">
                <a16:creationId xmlns:a16="http://schemas.microsoft.com/office/drawing/2014/main" id="{6E589891-161A-96D0-23FB-573D5145E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875" y="5929313"/>
            <a:ext cx="1357313" cy="5111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Times New Roman" pitchFamily="18" charset="0"/>
                <a:sym typeface="Symbol" pitchFamily="18" charset="2"/>
              </a:rPr>
              <a:t>у</a:t>
            </a:r>
            <a:r>
              <a:rPr lang="en-US" sz="2400" b="1" i="1" dirty="0">
                <a:latin typeface="Times New Roman" pitchFamily="18" charset="0"/>
                <a:sym typeface="Symbol" pitchFamily="18" charset="2"/>
              </a:rPr>
              <a:t>  = </a:t>
            </a:r>
            <a:r>
              <a:rPr lang="ru-RU" sz="2400" b="1" i="1" dirty="0">
                <a:latin typeface="Times New Roman" pitchFamily="18" charset="0"/>
                <a:sym typeface="Symbol" pitchFamily="18" charset="2"/>
              </a:rPr>
              <a:t>123</a:t>
            </a:r>
            <a:endParaRPr lang="ru-RU" sz="2400" b="1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397" name="Text Box 44">
            <a:extLst>
              <a:ext uri="{FF2B5EF4-FFF2-40B4-BE49-F238E27FC236}">
                <a16:creationId xmlns:a16="http://schemas.microsoft.com/office/drawing/2014/main" id="{CF9434AF-4C34-C11D-6284-8E2E9616B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3009900"/>
            <a:ext cx="172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400" b="1" i="1">
              <a:solidFill>
                <a:srgbClr val="7030A0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6398" name="Text Box 50">
            <a:extLst>
              <a:ext uri="{FF2B5EF4-FFF2-40B4-BE49-F238E27FC236}">
                <a16:creationId xmlns:a16="http://schemas.microsoft.com/office/drawing/2014/main" id="{802DE45D-2D0C-8DEA-C970-4D9F79782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5022850"/>
            <a:ext cx="172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400" b="1" i="1">
              <a:solidFill>
                <a:srgbClr val="7030A0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6399" name="Text Box 53">
            <a:extLst>
              <a:ext uri="{FF2B5EF4-FFF2-40B4-BE49-F238E27FC236}">
                <a16:creationId xmlns:a16="http://schemas.microsoft.com/office/drawing/2014/main" id="{8C975FD6-494A-3201-5A91-40253960E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5995988"/>
            <a:ext cx="2266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400" b="1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0" name="Text Box 56">
            <a:extLst>
              <a:ext uri="{FF2B5EF4-FFF2-40B4-BE49-F238E27FC236}">
                <a16:creationId xmlns:a16="http://schemas.microsoft.com/office/drawing/2014/main" id="{B6E44971-B500-40EF-4C5A-4B90287A2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2700" y="2143125"/>
            <a:ext cx="1995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400" b="1" i="1">
              <a:solidFill>
                <a:srgbClr val="7030A0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6401" name="AutoShape 68">
            <a:extLst>
              <a:ext uri="{FF2B5EF4-FFF2-40B4-BE49-F238E27FC236}">
                <a16:creationId xmlns:a16="http://schemas.microsoft.com/office/drawing/2014/main" id="{92EA7BE6-3E48-D071-768B-4DE47AE43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7738" y="1125538"/>
            <a:ext cx="4659312" cy="511175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7030A0"/>
                </a:solidFill>
                <a:latin typeface="Lucida Sans Unicode" panose="020B0602030504020204" pitchFamily="34" charset="0"/>
              </a:rPr>
              <a:t>Решите уравнение</a:t>
            </a:r>
            <a:r>
              <a:rPr lang="ru-RU" altLang="ru-RU" sz="2400" b="1">
                <a:solidFill>
                  <a:srgbClr val="FFFF99"/>
                </a:solidFill>
                <a:latin typeface="Lucida Sans Unicode" panose="020B0602030504020204" pitchFamily="34" charset="0"/>
              </a:rPr>
              <a:t>.</a:t>
            </a:r>
          </a:p>
        </p:txBody>
      </p:sp>
      <p:sp>
        <p:nvSpPr>
          <p:cNvPr id="2115" name="AutoShape 67">
            <a:extLst>
              <a:ext uri="{FF2B5EF4-FFF2-40B4-BE49-F238E27FC236}">
                <a16:creationId xmlns:a16="http://schemas.microsoft.com/office/drawing/2014/main" id="{4D21367E-F783-1A36-DBA8-BA26CAA17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6238" y="1052513"/>
            <a:ext cx="5662612" cy="511175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38100" cmpd="dbl">
            <a:solidFill>
              <a:srgbClr val="0066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  <a:latin typeface="+mn-lt"/>
              </a:rPr>
              <a:t>Проверьте себя: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7" grpId="0" animBg="1"/>
      <p:bldP spid="2080" grpId="0" animBg="1"/>
      <p:bldP spid="2083" grpId="0" animBg="1"/>
      <p:bldP spid="2086" grpId="0" animBg="1"/>
      <p:bldP spid="2089" grpId="0" animBg="1"/>
      <p:bldP spid="21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>
            <a:extLst>
              <a:ext uri="{FF2B5EF4-FFF2-40B4-BE49-F238E27FC236}">
                <a16:creationId xmlns:a16="http://schemas.microsoft.com/office/drawing/2014/main" id="{67F95FB4-BD71-9C5A-3A9C-659A87FD8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620713"/>
            <a:ext cx="3455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7030A0"/>
                </a:solidFill>
                <a:latin typeface="Lucida Sans Unicode" panose="020B0602030504020204" pitchFamily="34" charset="0"/>
              </a:rPr>
              <a:t>Решите уравнение:</a:t>
            </a:r>
          </a:p>
        </p:txBody>
      </p:sp>
      <p:sp>
        <p:nvSpPr>
          <p:cNvPr id="17411" name="Text Box 5">
            <a:extLst>
              <a:ext uri="{FF2B5EF4-FFF2-40B4-BE49-F238E27FC236}">
                <a16:creationId xmlns:a16="http://schemas.microsoft.com/office/drawing/2014/main" id="{E0085651-621B-C156-8281-A5887F9BE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71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F8F8F8"/>
                </a:solidFill>
                <a:latin typeface="Lucida Sans Unicode" panose="020B0602030504020204" pitchFamily="34" charset="0"/>
              </a:rPr>
              <a:t>№1</a:t>
            </a:r>
          </a:p>
        </p:txBody>
      </p:sp>
      <p:sp>
        <p:nvSpPr>
          <p:cNvPr id="2054" name="Text Box 6">
            <a:extLst>
              <a:ext uri="{FF2B5EF4-FFF2-40B4-BE49-F238E27FC236}">
                <a16:creationId xmlns:a16="http://schemas.microsoft.com/office/drawing/2014/main" id="{7E652EF1-6D55-59F3-BDDB-C6029EB35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1628775"/>
            <a:ext cx="2447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latin typeface="Ampir Deco" pitchFamily="2" charset="0"/>
              </a:rPr>
              <a:t>а) 7</a:t>
            </a:r>
            <a:r>
              <a:rPr lang="ru-RU" altLang="ru-RU" sz="2800" b="1">
                <a:latin typeface="Ampir Deco" pitchFamily="2" charset="0"/>
                <a:cs typeface="Times New Roman" panose="02020603050405020304" pitchFamily="18" charset="0"/>
              </a:rPr>
              <a:t> + </a:t>
            </a:r>
            <a:r>
              <a:rPr lang="ru-RU" altLang="ru-RU" sz="2800" b="1" i="1">
                <a:latin typeface="Ampir Deco" pitchFamily="2" charset="0"/>
                <a:cs typeface="Times New Roman" panose="02020603050405020304" pitchFamily="18" charset="0"/>
              </a:rPr>
              <a:t>х</a:t>
            </a:r>
            <a:r>
              <a:rPr lang="ru-RU" altLang="ru-RU" sz="2800" b="1">
                <a:latin typeface="Ampir Deco" pitchFamily="2" charset="0"/>
                <a:cs typeface="Times New Roman" panose="02020603050405020304" pitchFamily="18" charset="0"/>
              </a:rPr>
              <a:t> =  </a:t>
            </a:r>
            <a:r>
              <a:rPr lang="ru-RU" altLang="ru-RU" sz="3200" b="1">
                <a:latin typeface="Ampir Deco" pitchFamily="2" charset="0"/>
                <a:cs typeface="Times New Roman" panose="02020603050405020304" pitchFamily="18" charset="0"/>
              </a:rPr>
              <a:t>21.</a:t>
            </a:r>
            <a:endParaRPr lang="en-US" altLang="ru-RU" sz="3200" b="1"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55" name="Text Box 7">
            <a:extLst>
              <a:ext uri="{FF2B5EF4-FFF2-40B4-BE49-F238E27FC236}">
                <a16:creationId xmlns:a16="http://schemas.microsoft.com/office/drawing/2014/main" id="{F8C33349-F0FA-97E1-860A-166468F26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133850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chemeClr val="accent1"/>
                </a:solidFill>
                <a:latin typeface="Ampir Deco" pitchFamily="2" charset="0"/>
              </a:rPr>
              <a:t>б) </a:t>
            </a:r>
            <a:r>
              <a:rPr lang="ru-RU" altLang="ru-RU" sz="2800" b="1" i="1">
                <a:solidFill>
                  <a:schemeClr val="accent1"/>
                </a:solidFill>
                <a:latin typeface="Ampir Deco" pitchFamily="2" charset="0"/>
                <a:cs typeface="Times New Roman" panose="02020603050405020304" pitchFamily="18" charset="0"/>
              </a:rPr>
              <a:t>у</a:t>
            </a:r>
            <a:r>
              <a:rPr lang="ru-RU" altLang="ru-RU" sz="2800" b="1">
                <a:solidFill>
                  <a:schemeClr val="accent1"/>
                </a:solidFill>
                <a:latin typeface="Ampir Deco" pitchFamily="2" charset="0"/>
              </a:rPr>
              <a:t> </a:t>
            </a:r>
            <a:r>
              <a:rPr lang="ru-RU" altLang="ru-RU" sz="2800" b="1">
                <a:solidFill>
                  <a:schemeClr val="accent1"/>
                </a:solidFill>
                <a:latin typeface="Ampir Deco" pitchFamily="2" charset="0"/>
                <a:cs typeface="Times New Roman" panose="02020603050405020304" pitchFamily="18" charset="0"/>
              </a:rPr>
              <a:t>-</a:t>
            </a:r>
            <a:r>
              <a:rPr lang="ru-RU" altLang="ru-RU" sz="2800" b="1">
                <a:solidFill>
                  <a:schemeClr val="accent1"/>
                </a:solidFill>
                <a:latin typeface="Ampir Deco" pitchFamily="2" charset="0"/>
              </a:rPr>
              <a:t>4</a:t>
            </a:r>
            <a:r>
              <a:rPr lang="ru-RU" altLang="ru-RU" sz="2800" b="1">
                <a:solidFill>
                  <a:schemeClr val="accent1"/>
                </a:solidFill>
                <a:latin typeface="Ampir Deco" pitchFamily="2" charset="0"/>
                <a:cs typeface="Times New Roman" panose="02020603050405020304" pitchFamily="18" charset="0"/>
              </a:rPr>
              <a:t> = 32.</a:t>
            </a:r>
            <a:endParaRPr lang="en-US" altLang="ru-RU" sz="2800" b="1">
              <a:solidFill>
                <a:schemeClr val="accent1"/>
              </a:solidFill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56" name="Text Box 8">
            <a:extLst>
              <a:ext uri="{FF2B5EF4-FFF2-40B4-BE49-F238E27FC236}">
                <a16:creationId xmlns:a16="http://schemas.microsoft.com/office/drawing/2014/main" id="{998076C9-ED5C-806A-95D1-70A11EEF5B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162877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  <a:latin typeface="Ampir Deco" pitchFamily="2" charset="0"/>
              </a:rPr>
              <a:t>в) </a:t>
            </a:r>
            <a:r>
              <a:rPr lang="ru-RU" altLang="ru-RU" sz="2800" b="1" i="1">
                <a:solidFill>
                  <a:srgbClr val="FF0000"/>
                </a:solidFill>
                <a:latin typeface="Ampir Deco" pitchFamily="2" charset="0"/>
                <a:cs typeface="Times New Roman" panose="02020603050405020304" pitchFamily="18" charset="0"/>
              </a:rPr>
              <a:t>у</a:t>
            </a:r>
            <a:r>
              <a:rPr lang="ru-RU" altLang="ru-RU" sz="2800" b="1">
                <a:solidFill>
                  <a:srgbClr val="FF0000"/>
                </a:solidFill>
                <a:latin typeface="Ampir Deco" pitchFamily="2" charset="0"/>
              </a:rPr>
              <a:t> </a:t>
            </a:r>
            <a:r>
              <a:rPr lang="ru-RU" altLang="ru-RU" sz="2800" b="1">
                <a:solidFill>
                  <a:srgbClr val="FF0000"/>
                </a:solidFill>
                <a:latin typeface="Ampir Deco" pitchFamily="2" charset="0"/>
                <a:cs typeface="Times New Roman" panose="02020603050405020304" pitchFamily="18" charset="0"/>
              </a:rPr>
              <a:t>- </a:t>
            </a:r>
            <a:r>
              <a:rPr lang="ru-RU" altLang="ru-RU" sz="2800" b="1">
                <a:solidFill>
                  <a:srgbClr val="FF0000"/>
                </a:solidFill>
                <a:latin typeface="Ampir Deco" pitchFamily="2" charset="0"/>
              </a:rPr>
              <a:t>0</a:t>
            </a:r>
            <a:r>
              <a:rPr lang="ru-RU" altLang="ru-RU" sz="2800" b="1">
                <a:solidFill>
                  <a:srgbClr val="FF0000"/>
                </a:solidFill>
                <a:latin typeface="Ampir Deco" pitchFamily="2" charset="0"/>
                <a:cs typeface="Times New Roman" panose="02020603050405020304" pitchFamily="18" charset="0"/>
              </a:rPr>
              <a:t> = 15.</a:t>
            </a:r>
            <a:endParaRPr lang="en-US" altLang="ru-RU" sz="2800" b="1">
              <a:solidFill>
                <a:srgbClr val="FF0000"/>
              </a:solidFill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57" name="Text Box 9">
            <a:extLst>
              <a:ext uri="{FF2B5EF4-FFF2-40B4-BE49-F238E27FC236}">
                <a16:creationId xmlns:a16="http://schemas.microsoft.com/office/drawing/2014/main" id="{0EAE8D2F-8C1C-6A0E-821D-C663DEF29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4133850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00B050"/>
                </a:solidFill>
                <a:latin typeface="Ampir Deco" pitchFamily="2" charset="0"/>
              </a:rPr>
              <a:t>г) 0 </a:t>
            </a:r>
            <a:r>
              <a:rPr lang="ru-RU" altLang="ru-RU" sz="2800" b="1">
                <a:solidFill>
                  <a:srgbClr val="00B050"/>
                </a:solidFill>
                <a:latin typeface="Ampir Deco" pitchFamily="2" charset="0"/>
                <a:cs typeface="Times New Roman" panose="02020603050405020304" pitchFamily="18" charset="0"/>
              </a:rPr>
              <a:t>+ </a:t>
            </a:r>
            <a:r>
              <a:rPr lang="ru-RU" altLang="ru-RU" sz="2800" b="1" i="1">
                <a:solidFill>
                  <a:srgbClr val="00B050"/>
                </a:solidFill>
                <a:latin typeface="Ampir Deco" pitchFamily="2" charset="0"/>
                <a:cs typeface="Times New Roman" panose="02020603050405020304" pitchFamily="18" charset="0"/>
              </a:rPr>
              <a:t>х</a:t>
            </a:r>
            <a:r>
              <a:rPr lang="ru-RU" altLang="ru-RU" sz="2800" b="1">
                <a:solidFill>
                  <a:srgbClr val="00B050"/>
                </a:solidFill>
                <a:latin typeface="Ampir Deco" pitchFamily="2" charset="0"/>
                <a:cs typeface="Times New Roman" panose="02020603050405020304" pitchFamily="18" charset="0"/>
              </a:rPr>
              <a:t> = 30.</a:t>
            </a:r>
            <a:endParaRPr lang="en-US" altLang="ru-RU" sz="2800" b="1">
              <a:solidFill>
                <a:srgbClr val="00B050"/>
              </a:solidFill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58" name="Text Box 10">
            <a:extLst>
              <a:ext uri="{FF2B5EF4-FFF2-40B4-BE49-F238E27FC236}">
                <a16:creationId xmlns:a16="http://schemas.microsoft.com/office/drawing/2014/main" id="{0DE0443D-A83F-266D-9504-7467459EB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5" y="2357438"/>
            <a:ext cx="2089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>
                <a:latin typeface="Ampir Deco" pitchFamily="2" charset="0"/>
                <a:cs typeface="Times New Roman" panose="02020603050405020304" pitchFamily="18" charset="0"/>
              </a:rPr>
              <a:t>х</a:t>
            </a:r>
            <a:r>
              <a:rPr lang="ru-RU" altLang="ru-RU" sz="2800" b="1">
                <a:latin typeface="Ampir Deco" pitchFamily="2" charset="0"/>
                <a:cs typeface="Times New Roman" panose="02020603050405020304" pitchFamily="18" charset="0"/>
              </a:rPr>
              <a:t> = 21 - 7,</a:t>
            </a:r>
            <a:endParaRPr lang="en-US" altLang="ru-RU" sz="2800" b="1"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59" name="Text Box 11">
            <a:extLst>
              <a:ext uri="{FF2B5EF4-FFF2-40B4-BE49-F238E27FC236}">
                <a16:creationId xmlns:a16="http://schemas.microsoft.com/office/drawing/2014/main" id="{53751E45-67BE-F749-1F4B-D50CD69DE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5" y="2928938"/>
            <a:ext cx="2089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>
                <a:latin typeface="Ampir Deco" pitchFamily="2" charset="0"/>
                <a:cs typeface="Times New Roman" panose="02020603050405020304" pitchFamily="18" charset="0"/>
              </a:rPr>
              <a:t>х</a:t>
            </a:r>
            <a:r>
              <a:rPr lang="ru-RU" altLang="ru-RU" sz="2800" b="1">
                <a:latin typeface="Ampir Deco" pitchFamily="2" charset="0"/>
                <a:cs typeface="Times New Roman" panose="02020603050405020304" pitchFamily="18" charset="0"/>
              </a:rPr>
              <a:t> =  14.</a:t>
            </a:r>
            <a:endParaRPr lang="en-US" altLang="ru-RU" sz="2800" b="1"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60" name="Text Box 12">
            <a:extLst>
              <a:ext uri="{FF2B5EF4-FFF2-40B4-BE49-F238E27FC236}">
                <a16:creationId xmlns:a16="http://schemas.microsoft.com/office/drawing/2014/main" id="{A97935E2-BB17-98FA-20EB-8AEAC735B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3429000"/>
            <a:ext cx="2089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latin typeface="Ampir Deco" pitchFamily="2" charset="0"/>
                <a:cs typeface="Times New Roman" panose="02020603050405020304" pitchFamily="18" charset="0"/>
              </a:rPr>
              <a:t>Ответ: 14.</a:t>
            </a:r>
            <a:endParaRPr lang="en-US" altLang="ru-RU" sz="2800" b="1"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61" name="Text Box 13">
            <a:extLst>
              <a:ext uri="{FF2B5EF4-FFF2-40B4-BE49-F238E27FC236}">
                <a16:creationId xmlns:a16="http://schemas.microsoft.com/office/drawing/2014/main" id="{34E808D8-060F-EFE8-84B1-B4DD0D50C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5" y="4714875"/>
            <a:ext cx="2089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>
                <a:solidFill>
                  <a:schemeClr val="accent1"/>
                </a:solidFill>
                <a:latin typeface="Ampir Deco" pitchFamily="2" charset="0"/>
                <a:cs typeface="Times New Roman" panose="02020603050405020304" pitchFamily="18" charset="0"/>
              </a:rPr>
              <a:t>у</a:t>
            </a:r>
            <a:r>
              <a:rPr lang="ru-RU" altLang="ru-RU" sz="2800" b="1">
                <a:solidFill>
                  <a:schemeClr val="accent1"/>
                </a:solidFill>
                <a:latin typeface="Ampir Deco" pitchFamily="2" charset="0"/>
                <a:cs typeface="Times New Roman" panose="02020603050405020304" pitchFamily="18" charset="0"/>
              </a:rPr>
              <a:t> = 32  + 4</a:t>
            </a:r>
            <a:endParaRPr lang="en-US" altLang="ru-RU" sz="2800" b="1">
              <a:solidFill>
                <a:schemeClr val="accent1"/>
              </a:solidFill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62" name="Text Box 14">
            <a:extLst>
              <a:ext uri="{FF2B5EF4-FFF2-40B4-BE49-F238E27FC236}">
                <a16:creationId xmlns:a16="http://schemas.microsoft.com/office/drawing/2014/main" id="{62DA3FF1-418A-56E6-EAD7-56F76D4FD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4425" y="5372100"/>
            <a:ext cx="2089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>
                <a:solidFill>
                  <a:schemeClr val="accent1"/>
                </a:solidFill>
                <a:latin typeface="Ampir Deco" pitchFamily="2" charset="0"/>
                <a:cs typeface="Times New Roman" panose="02020603050405020304" pitchFamily="18" charset="0"/>
              </a:rPr>
              <a:t>у</a:t>
            </a:r>
            <a:r>
              <a:rPr lang="ru-RU" altLang="ru-RU" sz="2800" b="1">
                <a:solidFill>
                  <a:schemeClr val="accent1"/>
                </a:solidFill>
                <a:latin typeface="Ampir Deco" pitchFamily="2" charset="0"/>
                <a:cs typeface="Times New Roman" panose="02020603050405020304" pitchFamily="18" charset="0"/>
              </a:rPr>
              <a:t> = 36.</a:t>
            </a:r>
            <a:endParaRPr lang="en-US" altLang="ru-RU" sz="2800" b="1">
              <a:solidFill>
                <a:schemeClr val="accent1"/>
              </a:solidFill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63" name="Text Box 15">
            <a:extLst>
              <a:ext uri="{FF2B5EF4-FFF2-40B4-BE49-F238E27FC236}">
                <a16:creationId xmlns:a16="http://schemas.microsoft.com/office/drawing/2014/main" id="{EC24A780-A44B-4D5F-1BF6-1F9CD1A084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876925"/>
            <a:ext cx="2089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chemeClr val="accent1"/>
                </a:solidFill>
                <a:latin typeface="Ampir Deco" pitchFamily="2" charset="0"/>
                <a:cs typeface="Times New Roman" panose="02020603050405020304" pitchFamily="18" charset="0"/>
              </a:rPr>
              <a:t>Ответ: 36.</a:t>
            </a:r>
            <a:endParaRPr lang="en-US" altLang="ru-RU" sz="2800" b="1">
              <a:solidFill>
                <a:schemeClr val="accent1"/>
              </a:solidFill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64" name="Text Box 16">
            <a:extLst>
              <a:ext uri="{FF2B5EF4-FFF2-40B4-BE49-F238E27FC236}">
                <a16:creationId xmlns:a16="http://schemas.microsoft.com/office/drawing/2014/main" id="{DD1FDB3A-74D4-1A2B-4CDA-621F3EB1F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2349500"/>
            <a:ext cx="4067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FF0000"/>
                </a:solidFill>
                <a:latin typeface="Ampir Deco" pitchFamily="2" charset="0"/>
                <a:cs typeface="Times New Roman" panose="02020603050405020304" pitchFamily="18" charset="0"/>
              </a:rPr>
              <a:t>Ответ:</a:t>
            </a:r>
            <a:endParaRPr lang="en-US" altLang="ru-RU" sz="2800" b="1">
              <a:solidFill>
                <a:srgbClr val="FF0000"/>
              </a:solidFill>
              <a:latin typeface="Ampir Deco" pitchFamily="2" charset="0"/>
              <a:cs typeface="Times New Roman" panose="02020603050405020304" pitchFamily="18" charset="0"/>
            </a:endParaRPr>
          </a:p>
        </p:txBody>
      </p:sp>
      <p:sp>
        <p:nvSpPr>
          <p:cNvPr id="2065" name="Text Box 17">
            <a:extLst>
              <a:ext uri="{FF2B5EF4-FFF2-40B4-BE49-F238E27FC236}">
                <a16:creationId xmlns:a16="http://schemas.microsoft.com/office/drawing/2014/main" id="{5891E0AB-675A-7CA9-D42C-9EA6151E8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6313" y="4929188"/>
            <a:ext cx="4067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00B050"/>
                </a:solidFill>
                <a:latin typeface="Ampir Deco" pitchFamily="2" charset="0"/>
                <a:cs typeface="Times New Roman" panose="02020603050405020304" pitchFamily="18" charset="0"/>
              </a:rPr>
              <a:t>Ответ:</a:t>
            </a:r>
            <a:endParaRPr lang="en-US" altLang="ru-RU" sz="2800" b="1">
              <a:solidFill>
                <a:srgbClr val="00B050"/>
              </a:solidFill>
              <a:latin typeface="Ampir Deco" pitchFamily="2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056" grpId="0"/>
      <p:bldP spid="2057" grpId="0"/>
      <p:bldP spid="2058" grpId="0"/>
      <p:bldP spid="2059" grpId="0"/>
      <p:bldP spid="2060" grpId="0"/>
      <p:bldP spid="2061" grpId="0"/>
      <p:bldP spid="2062" grpId="0"/>
      <p:bldP spid="2063" grpId="0"/>
      <p:bldP spid="2064" grpId="0"/>
      <p:bldP spid="20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>
            <a:extLst>
              <a:ext uri="{FF2B5EF4-FFF2-40B4-BE49-F238E27FC236}">
                <a16:creationId xmlns:a16="http://schemas.microsoft.com/office/drawing/2014/main" id="{6B705AE7-08D0-F047-79E9-48FE4658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>
                <a:solidFill>
                  <a:srgbClr val="7030A0"/>
                </a:solidFill>
                <a:latin typeface="Ampir Deco" pitchFamily="2" charset="0"/>
              </a:rPr>
              <a:t>ФИЗМИНУТКА</a:t>
            </a:r>
          </a:p>
        </p:txBody>
      </p:sp>
      <p:pic>
        <p:nvPicPr>
          <p:cNvPr id="18435" name="Picture 5" descr="Картинка 93 из 13864">
            <a:hlinkClick r:id="rId2"/>
            <a:extLst>
              <a:ext uri="{FF2B5EF4-FFF2-40B4-BE49-F238E27FC236}">
                <a16:creationId xmlns:a16="http://schemas.microsoft.com/office/drawing/2014/main" id="{7EE37182-0678-BF20-8F65-84B5A49361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28813" y="2254250"/>
            <a:ext cx="5357812" cy="34925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>
            <a:extLst>
              <a:ext uri="{FF2B5EF4-FFF2-40B4-BE49-F238E27FC236}">
                <a16:creationId xmlns:a16="http://schemas.microsoft.com/office/drawing/2014/main" id="{8199EB64-CE86-3E1B-0EA2-4BEC07E76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Решим задачу с помощью уравнения</a:t>
            </a:r>
          </a:p>
        </p:txBody>
      </p:sp>
      <p:pic>
        <p:nvPicPr>
          <p:cNvPr id="19459" name="Picture 5" descr="красавица1н">
            <a:hlinkClick r:id="rId2" action="ppaction://hlinksldjump"/>
            <a:extLst>
              <a:ext uri="{FF2B5EF4-FFF2-40B4-BE49-F238E27FC236}">
                <a16:creationId xmlns:a16="http://schemas.microsoft.com/office/drawing/2014/main" id="{77870799-9974-C802-3F71-A73330FBD14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1"/>
          <a:stretch>
            <a:fillRect/>
          </a:stretch>
        </p:blipFill>
        <p:spPr>
          <a:xfrm>
            <a:off x="2382838" y="2716213"/>
            <a:ext cx="4378325" cy="3390900"/>
          </a:xfrm>
        </p:spPr>
      </p:pic>
      <p:pic>
        <p:nvPicPr>
          <p:cNvPr id="19460" name="Picture 3">
            <a:hlinkClick r:id="rId4" action="ppaction://hlinksldjump"/>
            <a:extLst>
              <a:ext uri="{FF2B5EF4-FFF2-40B4-BE49-F238E27FC236}">
                <a16:creationId xmlns:a16="http://schemas.microsoft.com/office/drawing/2014/main" id="{454580D6-74B9-5A54-5235-400DFA9AB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25838"/>
            <a:ext cx="3886200" cy="348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>
            <a:extLst>
              <a:ext uri="{FF2B5EF4-FFF2-40B4-BE49-F238E27FC236}">
                <a16:creationId xmlns:a16="http://schemas.microsoft.com/office/drawing/2014/main" id="{86F3B0B5-A1A4-1018-8BF3-5C099B241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838200"/>
            <a:ext cx="7543800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>
                <a:solidFill>
                  <a:schemeClr val="accent2"/>
                </a:solidFill>
              </a:rPr>
              <a:t>Злая мачеха перед отъездом на бал рассыпала на столе четыре пакета с крупами. В итоге перемешались </a:t>
            </a:r>
            <a:r>
              <a:rPr lang="ru-RU" altLang="ru-RU" sz="2800">
                <a:solidFill>
                  <a:srgbClr val="FF0000"/>
                </a:solidFill>
              </a:rPr>
              <a:t>гречка</a:t>
            </a:r>
            <a:r>
              <a:rPr lang="ru-RU" altLang="ru-RU" sz="2800">
                <a:solidFill>
                  <a:schemeClr val="accent2"/>
                </a:solidFill>
              </a:rPr>
              <a:t>, </a:t>
            </a:r>
            <a:r>
              <a:rPr lang="ru-RU" altLang="ru-RU" sz="2800">
                <a:solidFill>
                  <a:srgbClr val="FF0000"/>
                </a:solidFill>
              </a:rPr>
              <a:t>рис</a:t>
            </a:r>
            <a:r>
              <a:rPr lang="ru-RU" altLang="ru-RU" sz="2800">
                <a:solidFill>
                  <a:schemeClr val="accent2"/>
                </a:solidFill>
              </a:rPr>
              <a:t>, </a:t>
            </a:r>
            <a:r>
              <a:rPr lang="ru-RU" altLang="ru-RU" sz="2800">
                <a:solidFill>
                  <a:srgbClr val="FF0000"/>
                </a:solidFill>
              </a:rPr>
              <a:t>пшено</a:t>
            </a:r>
            <a:r>
              <a:rPr lang="ru-RU" altLang="ru-RU" sz="2800">
                <a:solidFill>
                  <a:schemeClr val="accent2"/>
                </a:solidFill>
              </a:rPr>
              <a:t> и </a:t>
            </a:r>
            <a:r>
              <a:rPr lang="ru-RU" altLang="ru-RU" sz="2800">
                <a:solidFill>
                  <a:srgbClr val="FF0000"/>
                </a:solidFill>
              </a:rPr>
              <a:t>перловка</a:t>
            </a:r>
            <a:r>
              <a:rPr lang="ru-RU" altLang="ru-RU" sz="2800">
                <a:solidFill>
                  <a:schemeClr val="accent2"/>
                </a:solidFill>
              </a:rPr>
              <a:t>. В этой куче оказалось </a:t>
            </a:r>
            <a:r>
              <a:rPr lang="ru-RU" altLang="ru-RU" sz="2800" u="sng">
                <a:solidFill>
                  <a:srgbClr val="FF0066"/>
                </a:solidFill>
              </a:rPr>
              <a:t>7кг 140г крупы</a:t>
            </a:r>
            <a:r>
              <a:rPr lang="ru-RU" altLang="ru-RU" sz="2800">
                <a:solidFill>
                  <a:schemeClr val="accent2"/>
                </a:solidFill>
              </a:rPr>
              <a:t>. Мыши, помогавшие Золушке наводить порядок, собрали </a:t>
            </a:r>
            <a:r>
              <a:rPr lang="ru-RU" altLang="ru-RU" sz="2800" u="sng">
                <a:solidFill>
                  <a:srgbClr val="FF0066"/>
                </a:solidFill>
              </a:rPr>
              <a:t>2 кг 14г гречки</a:t>
            </a:r>
            <a:r>
              <a:rPr lang="ru-RU" altLang="ru-RU" sz="2800">
                <a:solidFill>
                  <a:schemeClr val="accent2"/>
                </a:solidFill>
              </a:rPr>
              <a:t>, </a:t>
            </a:r>
            <a:r>
              <a:rPr lang="ru-RU" altLang="ru-RU" sz="2800" u="sng">
                <a:solidFill>
                  <a:srgbClr val="FF0066"/>
                </a:solidFill>
              </a:rPr>
              <a:t>1 кг 57г пшена</a:t>
            </a:r>
            <a:r>
              <a:rPr lang="ru-RU" altLang="ru-RU" sz="2800">
                <a:solidFill>
                  <a:schemeClr val="accent2"/>
                </a:solidFill>
              </a:rPr>
              <a:t> и </a:t>
            </a:r>
            <a:r>
              <a:rPr lang="ru-RU" altLang="ru-RU" sz="2800" u="sng">
                <a:solidFill>
                  <a:srgbClr val="FF0066"/>
                </a:solidFill>
              </a:rPr>
              <a:t>2 кг 63г риса</a:t>
            </a:r>
            <a:r>
              <a:rPr lang="ru-RU" altLang="ru-RU" sz="2800">
                <a:solidFill>
                  <a:schemeClr val="accent2"/>
                </a:solidFill>
              </a:rPr>
              <a:t>, оставив только перловку.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>
                <a:solidFill>
                  <a:schemeClr val="accent2"/>
                </a:solidFill>
              </a:rPr>
              <a:t>Сколько перловки лежит на столе?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>
                <a:solidFill>
                  <a:srgbClr val="3366FF"/>
                </a:solidFill>
              </a:rPr>
              <a:t>(</a:t>
            </a:r>
            <a:r>
              <a:rPr lang="ru-RU" altLang="ru-RU">
                <a:solidFill>
                  <a:srgbClr val="3366FF"/>
                </a:solidFill>
                <a:latin typeface="Monotype Corsiva" panose="03010101010201010101" pitchFamily="66" charset="0"/>
              </a:rPr>
              <a:t>запишите решение задачи при помощи уравнения</a:t>
            </a:r>
            <a:r>
              <a:rPr lang="ru-RU" altLang="ru-RU">
                <a:solidFill>
                  <a:srgbClr val="3366FF"/>
                </a:solidFill>
              </a:rPr>
              <a:t>)</a:t>
            </a:r>
          </a:p>
        </p:txBody>
      </p:sp>
      <p:sp>
        <p:nvSpPr>
          <p:cNvPr id="10245" name="AutoShape 5">
            <a:extLst>
              <a:ext uri="{FF2B5EF4-FFF2-40B4-BE49-F238E27FC236}">
                <a16:creationId xmlns:a16="http://schemas.microsoft.com/office/drawing/2014/main" id="{B3809D1F-4E8C-5550-C4E0-FB2484D3A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381000"/>
            <a:ext cx="1752600" cy="1981200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4D0808"/>
              </a:gs>
              <a:gs pos="30000">
                <a:srgbClr val="FF0300"/>
              </a:gs>
              <a:gs pos="55000">
                <a:srgbClr val="FF7A00"/>
              </a:gs>
              <a:gs pos="100000">
                <a:srgbClr val="FFF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0000FF"/>
                </a:solidFill>
              </a:rPr>
              <a:t>2 кг </a:t>
            </a:r>
          </a:p>
          <a:p>
            <a:pPr algn="ctr" eaLnBrk="1" hangingPunct="1"/>
            <a:r>
              <a:rPr lang="ru-RU" altLang="ru-RU" b="1">
                <a:solidFill>
                  <a:srgbClr val="0000FF"/>
                </a:solidFill>
              </a:rPr>
              <a:t>6 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925726CA-4FA0-B1E2-0902-7BF3CEB7A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050" y="1101725"/>
            <a:ext cx="3382963" cy="877888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21507" name="Содержимое 2">
            <a:extLst>
              <a:ext uri="{FF2B5EF4-FFF2-40B4-BE49-F238E27FC236}">
                <a16:creationId xmlns:a16="http://schemas.microsoft.com/office/drawing/2014/main" id="{185D2A5F-D06A-3658-260E-5C6A52C013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225" cy="5851525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21508" name="Текст 3">
            <a:extLst>
              <a:ext uri="{FF2B5EF4-FFF2-40B4-BE49-F238E27FC236}">
                <a16:creationId xmlns:a16="http://schemas.microsoft.com/office/drawing/2014/main" id="{1635C3DB-4087-DBCB-FFFC-07F48BFA5848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211638" y="2011363"/>
            <a:ext cx="4524375" cy="4616450"/>
          </a:xfrm>
        </p:spPr>
        <p:txBody>
          <a:bodyPr/>
          <a:lstStyle/>
          <a:p>
            <a:pPr marL="7938"/>
            <a:r>
              <a:rPr lang="ru-RU" altLang="ru-RU" sz="2000" b="1"/>
              <a:t>Пусть х  г перловки осталось на столе,тогда</a:t>
            </a:r>
          </a:p>
          <a:p>
            <a:pPr marL="7938"/>
            <a:r>
              <a:rPr lang="ru-RU" altLang="ru-RU" sz="2000" b="1"/>
              <a:t>Х +2014 +1057+2063 =7140</a:t>
            </a:r>
          </a:p>
          <a:p>
            <a:pPr marL="7938"/>
            <a:endParaRPr lang="ru-RU" altLang="ru-RU" sz="2000" b="1"/>
          </a:p>
          <a:p>
            <a:pPr marL="7938"/>
            <a:r>
              <a:rPr lang="ru-RU" altLang="ru-RU" sz="2000" b="1"/>
              <a:t>Х + 5134=7140</a:t>
            </a:r>
          </a:p>
          <a:p>
            <a:pPr marL="7938"/>
            <a:endParaRPr lang="ru-RU" altLang="ru-RU" sz="2000" b="1"/>
          </a:p>
          <a:p>
            <a:pPr marL="7938"/>
            <a:r>
              <a:rPr lang="ru-RU" altLang="ru-RU" sz="2000" b="1"/>
              <a:t>Х=7140 -5134</a:t>
            </a:r>
          </a:p>
          <a:p>
            <a:pPr marL="7938"/>
            <a:endParaRPr lang="ru-RU" altLang="ru-RU" sz="2000" b="1"/>
          </a:p>
          <a:p>
            <a:pPr marL="7938"/>
            <a:r>
              <a:rPr lang="ru-RU" altLang="ru-RU" sz="2000" b="1"/>
              <a:t>Х=2006 (г)</a:t>
            </a:r>
          </a:p>
        </p:txBody>
      </p:sp>
      <p:pic>
        <p:nvPicPr>
          <p:cNvPr id="21509" name="Picture 3">
            <a:hlinkClick r:id="rId2" action="ppaction://hlinksldjump"/>
            <a:extLst>
              <a:ext uri="{FF2B5EF4-FFF2-40B4-BE49-F238E27FC236}">
                <a16:creationId xmlns:a16="http://schemas.microsoft.com/office/drawing/2014/main" id="{A14C1683-79A8-5A0D-2938-34E3F35566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84313"/>
            <a:ext cx="388620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D77EDFB1-F997-ED90-8482-CCEF529429FB}"/>
              </a:ext>
            </a:extLst>
          </p:cNvPr>
          <p:cNvCxnSpPr/>
          <p:nvPr/>
        </p:nvCxnSpPr>
        <p:spPr>
          <a:xfrm>
            <a:off x="5003800" y="2924175"/>
            <a:ext cx="1800225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Дуга 7">
            <a:extLst>
              <a:ext uri="{FF2B5EF4-FFF2-40B4-BE49-F238E27FC236}">
                <a16:creationId xmlns:a16="http://schemas.microsoft.com/office/drawing/2014/main" id="{894AED48-8DA9-979D-EEF6-25FECCF6C2C6}"/>
              </a:ext>
            </a:extLst>
          </p:cNvPr>
          <p:cNvSpPr/>
          <p:nvPr/>
        </p:nvSpPr>
        <p:spPr>
          <a:xfrm>
            <a:off x="5076825" y="2924175"/>
            <a:ext cx="1727200" cy="730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210" name="Rectangle 34">
            <a:extLst>
              <a:ext uri="{FF2B5EF4-FFF2-40B4-BE49-F238E27FC236}">
                <a16:creationId xmlns:a16="http://schemas.microsoft.com/office/drawing/2014/main" id="{80B6A036-5F3B-2DC9-4DA2-C263978152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277813"/>
            <a:ext cx="8839200" cy="1139825"/>
          </a:xfrm>
        </p:spPr>
        <p:txBody>
          <a:bodyPr/>
          <a:lstStyle/>
          <a:p>
            <a:pPr>
              <a:defRPr/>
            </a:pPr>
            <a:r>
              <a:rPr lang="ru-RU" sz="5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Сейф1</a:t>
            </a:r>
            <a:r>
              <a:rPr lang="ru-RU" dirty="0"/>
              <a:t>  </a:t>
            </a:r>
            <a:r>
              <a:rPr lang="ru-RU" sz="60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Сейф 2</a:t>
            </a:r>
            <a:r>
              <a:rPr lang="ru-RU" dirty="0"/>
              <a:t> </a:t>
            </a:r>
            <a:r>
              <a:rPr lang="ru-RU" sz="6000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Сейф </a:t>
            </a:r>
          </a:p>
        </p:txBody>
      </p:sp>
      <p:sp>
        <p:nvSpPr>
          <p:cNvPr id="1036" name="Rectangle 5">
            <a:extLst>
              <a:ext uri="{FF2B5EF4-FFF2-40B4-BE49-F238E27FC236}">
                <a16:creationId xmlns:a16="http://schemas.microsoft.com/office/drawing/2014/main" id="{C77B2C11-24AC-00E6-0BC0-648A756F4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78180" name="Object 2">
            <a:extLst>
              <a:ext uri="{FF2B5EF4-FFF2-40B4-BE49-F238E27FC236}">
                <a16:creationId xmlns:a16="http://schemas.microsoft.com/office/drawing/2014/main" id="{6FF13C09-20C5-0CB0-7D4D-FF983AC2D9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8163" y="2100263"/>
          <a:ext cx="26606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825480" imgH="177480" progId="Equation.3">
                  <p:embed/>
                </p:oleObj>
              </mc:Choice>
              <mc:Fallback>
                <p:oleObj name="Формула" r:id="rId2" imgW="82548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3" y="2100263"/>
                        <a:ext cx="2660650" cy="4476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" name="Rectangle 7">
            <a:extLst>
              <a:ext uri="{FF2B5EF4-FFF2-40B4-BE49-F238E27FC236}">
                <a16:creationId xmlns:a16="http://schemas.microsoft.com/office/drawing/2014/main" id="{16428CBB-AF7D-A6F4-6E34-ACB369747A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78182" name="Object 3">
            <a:extLst>
              <a:ext uri="{FF2B5EF4-FFF2-40B4-BE49-F238E27FC236}">
                <a16:creationId xmlns:a16="http://schemas.microsoft.com/office/drawing/2014/main" id="{4A4DFABC-C76C-955D-13C5-B697EF7C07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9925" y="3090863"/>
          <a:ext cx="23939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825480" imgH="177480" progId="Equation.3">
                  <p:embed/>
                </p:oleObj>
              </mc:Choice>
              <mc:Fallback>
                <p:oleObj name="Формула" r:id="rId4" imgW="82548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925" y="3090863"/>
                        <a:ext cx="2393950" cy="4476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" name="Rectangle 9">
            <a:extLst>
              <a:ext uri="{FF2B5EF4-FFF2-40B4-BE49-F238E27FC236}">
                <a16:creationId xmlns:a16="http://schemas.microsoft.com/office/drawing/2014/main" id="{54223406-7F73-A5D6-9A79-6CC28975C2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78184" name="Object 4">
            <a:extLst>
              <a:ext uri="{FF2B5EF4-FFF2-40B4-BE49-F238E27FC236}">
                <a16:creationId xmlns:a16="http://schemas.microsoft.com/office/drawing/2014/main" id="{98638B9D-B3BD-2B9F-B9BF-261A7AA908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4738" y="4081463"/>
          <a:ext cx="158432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545760" imgH="177480" progId="Equation.3">
                  <p:embed/>
                </p:oleObj>
              </mc:Choice>
              <mc:Fallback>
                <p:oleObj name="Формула" r:id="rId6" imgW="54576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4738" y="4081463"/>
                        <a:ext cx="1584325" cy="4476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" name="Rectangle 11">
            <a:extLst>
              <a:ext uri="{FF2B5EF4-FFF2-40B4-BE49-F238E27FC236}">
                <a16:creationId xmlns:a16="http://schemas.microsoft.com/office/drawing/2014/main" id="{D687B8CF-6742-FBF1-F0D2-792C151AB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40" name="Rectangle 13">
            <a:extLst>
              <a:ext uri="{FF2B5EF4-FFF2-40B4-BE49-F238E27FC236}">
                <a16:creationId xmlns:a16="http://schemas.microsoft.com/office/drawing/2014/main" id="{499C0365-2D5E-D0F4-519A-9DA1550FA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41" name="Rectangle 15">
            <a:extLst>
              <a:ext uri="{FF2B5EF4-FFF2-40B4-BE49-F238E27FC236}">
                <a16:creationId xmlns:a16="http://schemas.microsoft.com/office/drawing/2014/main" id="{51B890F0-24CE-77B4-74FE-62E11C9DFC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78190" name="Object 7">
            <a:extLst>
              <a:ext uri="{FF2B5EF4-FFF2-40B4-BE49-F238E27FC236}">
                <a16:creationId xmlns:a16="http://schemas.microsoft.com/office/drawing/2014/main" id="{FFD1ECBE-1B53-7BA6-B1A2-ABFAFA8E60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33775" y="2120900"/>
          <a:ext cx="24574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876240" imgH="177480" progId="Equation.3">
                  <p:embed/>
                </p:oleObj>
              </mc:Choice>
              <mc:Fallback>
                <p:oleObj name="Формула" r:id="rId8" imgW="876240" imgH="177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3775" y="2120900"/>
                        <a:ext cx="2457450" cy="48260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2" name="Rectangle 17">
            <a:extLst>
              <a:ext uri="{FF2B5EF4-FFF2-40B4-BE49-F238E27FC236}">
                <a16:creationId xmlns:a16="http://schemas.microsoft.com/office/drawing/2014/main" id="{90DC24D7-F5BA-9066-6BB8-3C0F403A9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78192" name="Object 8">
            <a:extLst>
              <a:ext uri="{FF2B5EF4-FFF2-40B4-BE49-F238E27FC236}">
                <a16:creationId xmlns:a16="http://schemas.microsoft.com/office/drawing/2014/main" id="{D6444626-7A72-AAD2-946C-D03A51FE6C6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68700" y="3167063"/>
          <a:ext cx="238442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0" imgW="876240" imgH="177480" progId="Equation.3">
                  <p:embed/>
                </p:oleObj>
              </mc:Choice>
              <mc:Fallback>
                <p:oleObj name="Формула" r:id="rId10" imgW="87624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8700" y="3167063"/>
                        <a:ext cx="2384425" cy="44767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" name="Rectangle 19">
            <a:extLst>
              <a:ext uri="{FF2B5EF4-FFF2-40B4-BE49-F238E27FC236}">
                <a16:creationId xmlns:a16="http://schemas.microsoft.com/office/drawing/2014/main" id="{5D017ED3-0A9B-08B8-9550-9A0AC47B9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78194" name="Object 9">
            <a:extLst>
              <a:ext uri="{FF2B5EF4-FFF2-40B4-BE49-F238E27FC236}">
                <a16:creationId xmlns:a16="http://schemas.microsoft.com/office/drawing/2014/main" id="{89F25048-44EE-60CF-9E59-6A66DAD25B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52875" y="4198938"/>
          <a:ext cx="1617663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2" imgW="520560" imgH="177480" progId="Equation.3">
                  <p:embed/>
                </p:oleObj>
              </mc:Choice>
              <mc:Fallback>
                <p:oleObj name="Формула" r:id="rId12" imgW="520560" imgH="177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75" y="4198938"/>
                        <a:ext cx="1617663" cy="515937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" name="Rectangle 21">
            <a:extLst>
              <a:ext uri="{FF2B5EF4-FFF2-40B4-BE49-F238E27FC236}">
                <a16:creationId xmlns:a16="http://schemas.microsoft.com/office/drawing/2014/main" id="{322B49F3-E6C2-5E82-00D2-3FE99181C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45" name="Rectangle 23">
            <a:extLst>
              <a:ext uri="{FF2B5EF4-FFF2-40B4-BE49-F238E27FC236}">
                <a16:creationId xmlns:a16="http://schemas.microsoft.com/office/drawing/2014/main" id="{FA241670-C0E9-7E84-FB52-2441E422F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46" name="Rectangle 25">
            <a:extLst>
              <a:ext uri="{FF2B5EF4-FFF2-40B4-BE49-F238E27FC236}">
                <a16:creationId xmlns:a16="http://schemas.microsoft.com/office/drawing/2014/main" id="{06ED4259-55C5-1FCC-38DC-1E1D62797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78200" name="Object 11">
            <a:extLst>
              <a:ext uri="{FF2B5EF4-FFF2-40B4-BE49-F238E27FC236}">
                <a16:creationId xmlns:a16="http://schemas.microsoft.com/office/drawing/2014/main" id="{3DE6C097-1506-EE2A-89E6-45276C322F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16675" y="3251200"/>
          <a:ext cx="248285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4" imgW="812520" imgH="177480" progId="Equation.3">
                  <p:embed/>
                </p:oleObj>
              </mc:Choice>
              <mc:Fallback>
                <p:oleObj name="Формула" r:id="rId14" imgW="81252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6675" y="3251200"/>
                        <a:ext cx="2482850" cy="5842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 w="9525">
                        <a:solidFill>
                          <a:srgbClr val="0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7" name="Rectangle 27">
            <a:extLst>
              <a:ext uri="{FF2B5EF4-FFF2-40B4-BE49-F238E27FC236}">
                <a16:creationId xmlns:a16="http://schemas.microsoft.com/office/drawing/2014/main" id="{08EC95AF-84F9-0A95-236D-3E2075356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78202" name="Object 12">
            <a:extLst>
              <a:ext uri="{FF2B5EF4-FFF2-40B4-BE49-F238E27FC236}">
                <a16:creationId xmlns:a16="http://schemas.microsoft.com/office/drawing/2014/main" id="{BADF7FCF-B6CE-F46A-D4F9-D886E24AE1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30988" y="4524375"/>
          <a:ext cx="1714500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6" imgW="469800" imgH="177480" progId="Equation.3">
                  <p:embed/>
                </p:oleObj>
              </mc:Choice>
              <mc:Fallback>
                <p:oleObj name="Формула" r:id="rId16" imgW="469800" imgH="177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0988" y="4524375"/>
                        <a:ext cx="1714500" cy="5508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 w="9525">
                        <a:solidFill>
                          <a:srgbClr val="0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8" name="Rectangle 29">
            <a:extLst>
              <a:ext uri="{FF2B5EF4-FFF2-40B4-BE49-F238E27FC236}">
                <a16:creationId xmlns:a16="http://schemas.microsoft.com/office/drawing/2014/main" id="{9FDE5501-A3FB-A162-B6AC-43BE0A489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49" name="Rectangle 31">
            <a:extLst>
              <a:ext uri="{FF2B5EF4-FFF2-40B4-BE49-F238E27FC236}">
                <a16:creationId xmlns:a16="http://schemas.microsoft.com/office/drawing/2014/main" id="{BD46E048-BFC8-78E4-8AEF-7D90BE3E8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78206" name="Object 14">
            <a:extLst>
              <a:ext uri="{FF2B5EF4-FFF2-40B4-BE49-F238E27FC236}">
                <a16:creationId xmlns:a16="http://schemas.microsoft.com/office/drawing/2014/main" id="{D6F9798D-A526-625D-61BD-9BEC292E1A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02375" y="2120900"/>
          <a:ext cx="258603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8" imgW="825480" imgH="177480" progId="Equation.3">
                  <p:embed/>
                </p:oleObj>
              </mc:Choice>
              <mc:Fallback>
                <p:oleObj name="Формула" r:id="rId18" imgW="825480" imgH="1774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2375" y="2120900"/>
                        <a:ext cx="2586038" cy="4826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 w="9525">
                        <a:solidFill>
                          <a:srgbClr val="0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8211" name="Rectangle 35">
            <a:extLst>
              <a:ext uri="{FF2B5EF4-FFF2-40B4-BE49-F238E27FC236}">
                <a16:creationId xmlns:a16="http://schemas.microsoft.com/office/drawing/2014/main" id="{4A1FE4B3-D6E0-11D2-7976-C64438B18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457200"/>
            <a:ext cx="2819400" cy="923925"/>
          </a:xfrm>
          <a:prstGeom prst="rect">
            <a:avLst/>
          </a:prstGeom>
          <a:solidFill>
            <a:srgbClr val="FF99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400"/>
              <a:t>УМЕЙ </a:t>
            </a:r>
          </a:p>
        </p:txBody>
      </p:sp>
      <p:sp>
        <p:nvSpPr>
          <p:cNvPr id="178212" name="Rectangle 36">
            <a:extLst>
              <a:ext uri="{FF2B5EF4-FFF2-40B4-BE49-F238E27FC236}">
                <a16:creationId xmlns:a16="http://schemas.microsoft.com/office/drawing/2014/main" id="{4B540075-999B-691D-9989-B241EFDA0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657225"/>
            <a:ext cx="3048000" cy="523875"/>
          </a:xfrm>
          <a:prstGeom prst="rect">
            <a:avLst/>
          </a:prstGeom>
          <a:solidFill>
            <a:srgbClr val="FF99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/>
              <a:t>РЕШАТЬ</a:t>
            </a:r>
          </a:p>
        </p:txBody>
      </p:sp>
      <p:sp>
        <p:nvSpPr>
          <p:cNvPr id="178213" name="Rectangle 37">
            <a:extLst>
              <a:ext uri="{FF2B5EF4-FFF2-40B4-BE49-F238E27FC236}">
                <a16:creationId xmlns:a16="http://schemas.microsoft.com/office/drawing/2014/main" id="{3057B28A-3D64-8EF4-B464-7C235C879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60388"/>
            <a:ext cx="3276600" cy="708025"/>
          </a:xfrm>
          <a:prstGeom prst="rect">
            <a:avLst/>
          </a:prstGeom>
          <a:solidFill>
            <a:srgbClr val="FF99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/>
              <a:t>УРАВНЕИЯ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7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8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8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8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7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7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7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9" dur="2000"/>
                                        <p:tgtEl>
                                          <p:spTgt spid="178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2" dur="20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5" dur="2000"/>
                                        <p:tgtEl>
                                          <p:spTgt spid="178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8" dur="2000"/>
                                        <p:tgtEl>
                                          <p:spTgt spid="178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8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1" dur="2000"/>
                                        <p:tgtEl>
                                          <p:spTgt spid="178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4" dur="2000"/>
                                        <p:tgtEl>
                                          <p:spTgt spid="17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7" dur="2000"/>
                                        <p:tgtEl>
                                          <p:spTgt spid="178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0" dur="2000"/>
                                        <p:tgtEl>
                                          <p:spTgt spid="17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3" dur="2000"/>
                                        <p:tgtEl>
                                          <p:spTgt spid="178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78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782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7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7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78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782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7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7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78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782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7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17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210" grpId="0"/>
      <p:bldP spid="178211" grpId="0" animBg="1"/>
      <p:bldP spid="178212" grpId="0" animBg="1"/>
      <p:bldP spid="1782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2">
            <a:extLst>
              <a:ext uri="{FF2B5EF4-FFF2-40B4-BE49-F238E27FC236}">
                <a16:creationId xmlns:a16="http://schemas.microsoft.com/office/drawing/2014/main" id="{A23744B0-C5C6-9D56-BFCD-1AC960BF6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ru-RU" altLang="ru-RU"/>
              <a:t>САМОСТОЯТЕЛЬНАЯ РАБОТА</a:t>
            </a:r>
          </a:p>
        </p:txBody>
      </p:sp>
      <p:sp>
        <p:nvSpPr>
          <p:cNvPr id="22531" name="Содержимое 3">
            <a:extLst>
              <a:ext uri="{FF2B5EF4-FFF2-40B4-BE49-F238E27FC236}">
                <a16:creationId xmlns:a16="http://schemas.microsoft.com/office/drawing/2014/main" id="{D81666E0-B2B6-F7C4-FC55-1DB0A8863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5" y="1285875"/>
            <a:ext cx="9001125" cy="5357813"/>
          </a:xfrm>
        </p:spPr>
        <p:txBody>
          <a:bodyPr/>
          <a:lstStyle/>
          <a:p>
            <a:pPr marL="622300" indent="-514350">
              <a:buFont typeface="Georgia" panose="02040502050405020303" pitchFamily="18" charset="0"/>
              <a:buAutoNum type="arabicParenR"/>
            </a:pPr>
            <a:r>
              <a:rPr lang="ru-RU" altLang="ru-RU" sz="3600" b="1"/>
              <a:t>Среди решенных уравнений найдите правильно решенные и неправильно решенные.Найдите ошибку.Ответ объяснить</a:t>
            </a:r>
            <a:r>
              <a:rPr lang="ru-RU" altLang="ru-RU" b="1"/>
              <a:t>.</a:t>
            </a:r>
          </a:p>
          <a:p>
            <a:pPr marL="622300" indent="-514350">
              <a:buFont typeface="Georgia" panose="02040502050405020303" pitchFamily="18" charset="0"/>
              <a:buNone/>
            </a:pPr>
            <a:endParaRPr lang="ru-RU" altLang="ru-RU" b="1"/>
          </a:p>
          <a:p>
            <a:pPr marL="622300" indent="-514350">
              <a:buFont typeface="Georgia" panose="02040502050405020303" pitchFamily="18" charset="0"/>
              <a:buNone/>
            </a:pPr>
            <a:endParaRPr lang="ru-RU" altLang="ru-RU" b="1"/>
          </a:p>
          <a:p>
            <a:pPr marL="622300" indent="-514350">
              <a:buFont typeface="Georgia" panose="02040502050405020303" pitchFamily="18" charset="0"/>
              <a:buNone/>
            </a:pPr>
            <a:endParaRPr lang="ru-RU" altLang="ru-RU" b="1"/>
          </a:p>
          <a:p>
            <a:pPr marL="622300" indent="-514350">
              <a:buFont typeface="Georgia" panose="02040502050405020303" pitchFamily="18" charset="0"/>
              <a:buNone/>
            </a:pPr>
            <a:endParaRPr lang="ru-RU" altLang="ru-RU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>
            <a:extLst>
              <a:ext uri="{FF2B5EF4-FFF2-40B4-BE49-F238E27FC236}">
                <a16:creationId xmlns:a16="http://schemas.microsoft.com/office/drawing/2014/main" id="{CDE3D064-37F6-12F1-D835-6559C8C3B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42875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1155DF11-B5A3-7BB3-7445-612B801F8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7250"/>
            <a:ext cx="8686800" cy="5716588"/>
          </a:xfrm>
        </p:spPr>
        <p:txBody>
          <a:bodyPr/>
          <a:lstStyle/>
          <a:p>
            <a:pPr>
              <a:buFont typeface="Georgia" panose="02040502050405020303" pitchFamily="18" charset="0"/>
              <a:buNone/>
            </a:pPr>
            <a:endParaRPr lang="ru-RU" altLang="ru-RU"/>
          </a:p>
          <a:p>
            <a:pPr>
              <a:buFont typeface="Georgia" panose="02040502050405020303" pitchFamily="18" charset="0"/>
              <a:buNone/>
            </a:pPr>
            <a:r>
              <a:rPr lang="ru-RU" altLang="ru-RU" b="1"/>
              <a:t>1)36 +</a:t>
            </a:r>
            <a:r>
              <a:rPr lang="en-US" altLang="ru-RU" b="1"/>
              <a:t>m=</a:t>
            </a:r>
            <a:r>
              <a:rPr lang="ru-RU" altLang="ru-RU" b="1"/>
              <a:t>5</a:t>
            </a:r>
            <a:r>
              <a:rPr lang="en-US" altLang="ru-RU" b="1"/>
              <a:t>2      2)y</a:t>
            </a:r>
            <a:r>
              <a:rPr lang="ru-RU" altLang="ru-RU" b="1"/>
              <a:t>-</a:t>
            </a:r>
            <a:r>
              <a:rPr lang="en-US" altLang="ru-RU" b="1"/>
              <a:t>4=88     3)56</a:t>
            </a:r>
            <a:r>
              <a:rPr lang="ru-RU" altLang="ru-RU" b="1"/>
              <a:t>-</a:t>
            </a:r>
            <a:r>
              <a:rPr lang="en-US" altLang="ru-RU" b="1"/>
              <a:t>x=14</a:t>
            </a:r>
          </a:p>
          <a:p>
            <a:pPr>
              <a:buFont typeface="Georgia" panose="02040502050405020303" pitchFamily="18" charset="0"/>
              <a:buNone/>
            </a:pPr>
            <a:r>
              <a:rPr lang="en-US" altLang="ru-RU" b="1"/>
              <a:t>    </a:t>
            </a:r>
            <a:endParaRPr lang="ru-RU" altLang="ru-RU" b="1"/>
          </a:p>
          <a:p>
            <a:pPr>
              <a:buFont typeface="Georgia" panose="02040502050405020303" pitchFamily="18" charset="0"/>
              <a:buNone/>
            </a:pPr>
            <a:r>
              <a:rPr lang="ru-RU" altLang="ru-RU" b="1"/>
              <a:t>   </a:t>
            </a:r>
            <a:r>
              <a:rPr lang="en-US" altLang="ru-RU" b="1"/>
              <a:t>m=</a:t>
            </a:r>
            <a:r>
              <a:rPr lang="ru-RU" altLang="ru-RU" b="1"/>
              <a:t>5</a:t>
            </a:r>
            <a:r>
              <a:rPr lang="en-US" altLang="ru-RU" b="1"/>
              <a:t>2</a:t>
            </a:r>
            <a:r>
              <a:rPr lang="ru-RU" altLang="ru-RU" b="1"/>
              <a:t> -36</a:t>
            </a:r>
            <a:r>
              <a:rPr lang="en-US" altLang="ru-RU" b="1"/>
              <a:t>        y=88</a:t>
            </a:r>
            <a:r>
              <a:rPr lang="ru-RU" altLang="ru-RU" b="1"/>
              <a:t> -</a:t>
            </a:r>
            <a:r>
              <a:rPr lang="en-US" altLang="ru-RU" b="1"/>
              <a:t>4         x=56</a:t>
            </a:r>
            <a:r>
              <a:rPr lang="ru-RU" altLang="ru-RU" b="1"/>
              <a:t> +</a:t>
            </a:r>
            <a:r>
              <a:rPr lang="en-US" altLang="ru-RU" b="1"/>
              <a:t>14</a:t>
            </a:r>
          </a:p>
          <a:p>
            <a:pPr>
              <a:buFont typeface="Georgia" panose="02040502050405020303" pitchFamily="18" charset="0"/>
              <a:buNone/>
            </a:pPr>
            <a:r>
              <a:rPr lang="en-US" altLang="ru-RU" b="1"/>
              <a:t>    </a:t>
            </a:r>
            <a:endParaRPr lang="ru-RU" altLang="ru-RU" b="1"/>
          </a:p>
          <a:p>
            <a:pPr>
              <a:buFont typeface="Georgia" panose="02040502050405020303" pitchFamily="18" charset="0"/>
              <a:buNone/>
            </a:pPr>
            <a:r>
              <a:rPr lang="ru-RU" altLang="ru-RU" b="1"/>
              <a:t>   </a:t>
            </a:r>
            <a:r>
              <a:rPr lang="en-US" altLang="ru-RU" b="1"/>
              <a:t>m=2 </a:t>
            </a:r>
            <a:r>
              <a:rPr lang="ru-RU" altLang="ru-RU" b="1"/>
              <a:t>4</a:t>
            </a:r>
            <a:r>
              <a:rPr lang="en-US" altLang="ru-RU" b="1"/>
              <a:t>               y=</a:t>
            </a:r>
            <a:r>
              <a:rPr lang="ru-RU" altLang="ru-RU" b="1"/>
              <a:t>84</a:t>
            </a:r>
            <a:r>
              <a:rPr lang="en-US" altLang="ru-RU" b="1"/>
              <a:t>            x=</a:t>
            </a:r>
            <a:r>
              <a:rPr lang="ru-RU" altLang="ru-RU" b="1"/>
              <a:t>70</a:t>
            </a:r>
            <a:endParaRPr lang="en-US" altLang="ru-RU" b="1"/>
          </a:p>
          <a:p>
            <a:pPr>
              <a:buFont typeface="Georgia" panose="02040502050405020303" pitchFamily="18" charset="0"/>
              <a:buNone/>
            </a:pPr>
            <a:endParaRPr lang="en-US" altLang="ru-RU"/>
          </a:p>
          <a:p>
            <a:pPr>
              <a:buFont typeface="Georgia" panose="02040502050405020303" pitchFamily="18" charset="0"/>
              <a:buNone/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497C355B-66BF-1B16-C6D6-C68F1BF44678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 b="1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CC615BD3-A1FD-411F-5FAA-F5DC3EEF0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200" b="1"/>
              <a:t>Сегодня на уроке для решения уравнений нам понадобиться вспомнить следующие правила:</a:t>
            </a:r>
          </a:p>
          <a:p>
            <a:endParaRPr lang="ru-RU" altLang="ru-RU" sz="3200" b="1"/>
          </a:p>
          <a:p>
            <a:pPr>
              <a:buFont typeface="Georgia" panose="02040502050405020303" pitchFamily="18" charset="0"/>
              <a:buNone/>
            </a:pPr>
            <a:r>
              <a:rPr lang="en-US" altLang="ru-RU" sz="3200" b="1">
                <a:solidFill>
                  <a:srgbClr val="C00000"/>
                </a:solidFill>
              </a:rPr>
              <a:t>I </a:t>
            </a:r>
            <a:r>
              <a:rPr lang="ru-RU" altLang="ru-RU" sz="3200" b="1">
                <a:solidFill>
                  <a:srgbClr val="C00000"/>
                </a:solidFill>
              </a:rPr>
              <a:t>слагаемое +</a:t>
            </a:r>
            <a:r>
              <a:rPr lang="en-US" altLang="ru-RU" sz="3200" b="1">
                <a:solidFill>
                  <a:srgbClr val="C00000"/>
                </a:solidFill>
              </a:rPr>
              <a:t>II c</a:t>
            </a:r>
            <a:r>
              <a:rPr lang="ru-RU" altLang="ru-RU" sz="3200" b="1">
                <a:solidFill>
                  <a:srgbClr val="C00000"/>
                </a:solidFill>
              </a:rPr>
              <a:t>лагаемое = сумма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z="3200" b="1">
                <a:solidFill>
                  <a:srgbClr val="C00000"/>
                </a:solidFill>
              </a:rPr>
              <a:t>Найти :</a:t>
            </a:r>
          </a:p>
          <a:p>
            <a:pPr>
              <a:buFont typeface="Georgia" panose="02040502050405020303" pitchFamily="18" charset="0"/>
              <a:buNone/>
            </a:pPr>
            <a:r>
              <a:rPr lang="en-US" altLang="ru-RU" sz="3200" b="1">
                <a:solidFill>
                  <a:srgbClr val="C00000"/>
                </a:solidFill>
              </a:rPr>
              <a:t>I </a:t>
            </a:r>
            <a:r>
              <a:rPr lang="ru-RU" altLang="ru-RU" sz="3200" b="1">
                <a:solidFill>
                  <a:srgbClr val="C00000"/>
                </a:solidFill>
              </a:rPr>
              <a:t>слагаемое =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z="3200" b="1">
                <a:solidFill>
                  <a:srgbClr val="C00000"/>
                </a:solidFill>
              </a:rPr>
              <a:t>                      сумма -</a:t>
            </a:r>
            <a:r>
              <a:rPr lang="en-US" altLang="ru-RU" sz="3200" b="1">
                <a:solidFill>
                  <a:srgbClr val="C00000"/>
                </a:solidFill>
              </a:rPr>
              <a:t> II c</a:t>
            </a:r>
            <a:r>
              <a:rPr lang="ru-RU" altLang="ru-RU" sz="3200" b="1">
                <a:solidFill>
                  <a:srgbClr val="C00000"/>
                </a:solidFill>
              </a:rPr>
              <a:t>лагаемое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E47AAED-1B75-D870-6B0D-E0FC368913A5}"/>
              </a:ext>
            </a:extLst>
          </p:cNvPr>
          <p:cNvSpPr/>
          <p:nvPr/>
        </p:nvSpPr>
        <p:spPr>
          <a:xfrm>
            <a:off x="428596" y="1142984"/>
            <a:ext cx="828680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</a:rPr>
              <a:t>Напомним</a:t>
            </a: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</a:rPr>
              <a:t>правила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>
            <a:extLst>
              <a:ext uri="{FF2B5EF4-FFF2-40B4-BE49-F238E27FC236}">
                <a16:creationId xmlns:a16="http://schemas.microsoft.com/office/drawing/2014/main" id="{B79422C6-4CA4-1E92-E57C-435990D72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4375"/>
            <a:ext cx="8229600" cy="1143000"/>
          </a:xfrm>
        </p:spPr>
        <p:txBody>
          <a:bodyPr/>
          <a:lstStyle/>
          <a:p>
            <a:r>
              <a:rPr lang="ru-RU" altLang="ru-RU"/>
              <a:t>2) Решите  уравнения</a:t>
            </a:r>
          </a:p>
        </p:txBody>
      </p:sp>
      <p:sp>
        <p:nvSpPr>
          <p:cNvPr id="24579" name="Содержимое 2">
            <a:extLst>
              <a:ext uri="{FF2B5EF4-FFF2-40B4-BE49-F238E27FC236}">
                <a16:creationId xmlns:a16="http://schemas.microsoft.com/office/drawing/2014/main" id="{A3C5DD7F-59AD-69F9-F951-5E99B111C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1998663"/>
            <a:ext cx="8643937" cy="4859337"/>
          </a:xfrm>
        </p:spPr>
        <p:txBody>
          <a:bodyPr/>
          <a:lstStyle/>
          <a:p>
            <a:pPr>
              <a:buFont typeface="Georgia" panose="02040502050405020303" pitchFamily="18" charset="0"/>
              <a:buNone/>
            </a:pPr>
            <a:r>
              <a:rPr lang="ru-RU" altLang="ru-RU"/>
              <a:t>Вариант 1                    Вариант 2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z="3200" b="1"/>
              <a:t>1)49 + </a:t>
            </a:r>
            <a:r>
              <a:rPr lang="en-US" altLang="ru-RU" sz="3200" b="1"/>
              <a:t>x=98</a:t>
            </a:r>
            <a:r>
              <a:rPr lang="ru-RU" altLang="ru-RU" sz="3200" b="1"/>
              <a:t>7</a:t>
            </a:r>
            <a:r>
              <a:rPr lang="en-US" altLang="ru-RU" sz="3200" b="1"/>
              <a:t>          </a:t>
            </a:r>
            <a:r>
              <a:rPr lang="ru-RU" altLang="ru-RU" sz="3200" b="1"/>
              <a:t> 1)</a:t>
            </a:r>
            <a:r>
              <a:rPr lang="en-US" altLang="ru-RU" sz="3200" b="1"/>
              <a:t>27</a:t>
            </a:r>
            <a:r>
              <a:rPr lang="ru-RU" altLang="ru-RU" sz="3200" b="1"/>
              <a:t> + </a:t>
            </a:r>
            <a:r>
              <a:rPr lang="en-US" altLang="ru-RU" sz="3200" b="1"/>
              <a:t>x=54</a:t>
            </a:r>
            <a:r>
              <a:rPr lang="ru-RU" altLang="ru-RU" sz="3200" b="1"/>
              <a:t>3</a:t>
            </a:r>
            <a:endParaRPr lang="en-US" altLang="ru-RU" sz="3200" b="1"/>
          </a:p>
          <a:p>
            <a:pPr>
              <a:buFont typeface="Georgia" panose="02040502050405020303" pitchFamily="18" charset="0"/>
              <a:buNone/>
            </a:pPr>
            <a:r>
              <a:rPr lang="en-US" altLang="ru-RU" sz="3200" b="1"/>
              <a:t>2)y-4</a:t>
            </a:r>
            <a:r>
              <a:rPr lang="ru-RU" altLang="ru-RU" sz="3200" b="1"/>
              <a:t>65</a:t>
            </a:r>
            <a:r>
              <a:rPr lang="en-US" altLang="ru-RU" sz="3200" b="1"/>
              <a:t>=8              </a:t>
            </a:r>
            <a:r>
              <a:rPr lang="ru-RU" altLang="ru-RU" sz="3200" b="1"/>
              <a:t> </a:t>
            </a:r>
            <a:r>
              <a:rPr lang="en-US" altLang="ru-RU" sz="3200" b="1"/>
              <a:t> </a:t>
            </a:r>
            <a:r>
              <a:rPr lang="ru-RU" altLang="ru-RU" sz="3200" b="1"/>
              <a:t>2)</a:t>
            </a:r>
            <a:r>
              <a:rPr lang="en-US" altLang="ru-RU" sz="3200" b="1"/>
              <a:t>y-7</a:t>
            </a:r>
            <a:r>
              <a:rPr lang="ru-RU" altLang="ru-RU" sz="3200" b="1"/>
              <a:t>5</a:t>
            </a:r>
            <a:r>
              <a:rPr lang="en-US" altLang="ru-RU" sz="3200" b="1"/>
              <a:t>=28 </a:t>
            </a:r>
          </a:p>
          <a:p>
            <a:pPr>
              <a:buFont typeface="Georgia" panose="02040502050405020303" pitchFamily="18" charset="0"/>
              <a:buNone/>
            </a:pPr>
            <a:r>
              <a:rPr lang="en-US" altLang="ru-RU" sz="3200" b="1"/>
              <a:t>3)5</a:t>
            </a:r>
            <a:r>
              <a:rPr lang="ru-RU" altLang="ru-RU" sz="3200" b="1"/>
              <a:t>32 -</a:t>
            </a:r>
            <a:r>
              <a:rPr lang="en-US" altLang="ru-RU" sz="3200" b="1"/>
              <a:t>x=1</a:t>
            </a:r>
            <a:r>
              <a:rPr lang="ru-RU" altLang="ru-RU" sz="3200" b="1"/>
              <a:t>7</a:t>
            </a:r>
            <a:r>
              <a:rPr lang="en-US" altLang="ru-RU" sz="3200" b="1"/>
              <a:t>            </a:t>
            </a:r>
            <a:r>
              <a:rPr lang="ru-RU" altLang="ru-RU" sz="3200" b="1"/>
              <a:t> </a:t>
            </a:r>
            <a:r>
              <a:rPr lang="en-US" altLang="ru-RU" sz="3200" b="1"/>
              <a:t>3)6</a:t>
            </a:r>
            <a:r>
              <a:rPr lang="ru-RU" altLang="ru-RU" sz="3200" b="1"/>
              <a:t>43 -</a:t>
            </a:r>
            <a:r>
              <a:rPr lang="en-US" altLang="ru-RU" sz="3200" b="1"/>
              <a:t>x=15</a:t>
            </a:r>
            <a:endParaRPr lang="ru-RU" altLang="ru-RU" sz="3200" b="1"/>
          </a:p>
          <a:p>
            <a:pPr>
              <a:buFont typeface="Georgia" panose="02040502050405020303" pitchFamily="18" charset="0"/>
              <a:buNone/>
            </a:pPr>
            <a:r>
              <a:rPr lang="ru-RU" altLang="ru-RU" sz="3200" b="1"/>
              <a:t>4) 45+(У -7)=54        4)54 +(45-У)=67</a:t>
            </a:r>
          </a:p>
          <a:p>
            <a:pPr>
              <a:buFont typeface="Georgia" panose="02040502050405020303" pitchFamily="18" charset="0"/>
              <a:buNone/>
            </a:pPr>
            <a:endParaRPr lang="ru-RU" altLang="ru-RU"/>
          </a:p>
          <a:p>
            <a:pPr>
              <a:buFont typeface="Georgia" panose="02040502050405020303" pitchFamily="18" charset="0"/>
              <a:buNone/>
            </a:pPr>
            <a:endParaRPr lang="ru-RU" altLang="ru-RU"/>
          </a:p>
          <a:p>
            <a:pPr>
              <a:buFont typeface="Georgia" panose="02040502050405020303" pitchFamily="18" charset="0"/>
              <a:buNone/>
            </a:pPr>
            <a:endParaRPr lang="ru-RU" alt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>
            <a:extLst>
              <a:ext uri="{FF2B5EF4-FFF2-40B4-BE49-F238E27FC236}">
                <a16:creationId xmlns:a16="http://schemas.microsoft.com/office/drawing/2014/main" id="{88821BD9-D15C-728C-EA1D-A06813FFA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4375"/>
            <a:ext cx="8229600" cy="1143000"/>
          </a:xfrm>
        </p:spPr>
        <p:txBody>
          <a:bodyPr/>
          <a:lstStyle/>
          <a:p>
            <a:r>
              <a:rPr lang="ru-RU" altLang="ru-RU"/>
              <a:t>1)       ОТВЕТЫ</a:t>
            </a:r>
          </a:p>
        </p:txBody>
      </p:sp>
      <p:sp>
        <p:nvSpPr>
          <p:cNvPr id="25603" name="Содержимое 2">
            <a:extLst>
              <a:ext uri="{FF2B5EF4-FFF2-40B4-BE49-F238E27FC236}">
                <a16:creationId xmlns:a16="http://schemas.microsoft.com/office/drawing/2014/main" id="{37B4FAED-B23D-DFCB-F73D-A4B8AB1FC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1998663"/>
            <a:ext cx="8229600" cy="4859337"/>
          </a:xfrm>
        </p:spPr>
        <p:txBody>
          <a:bodyPr/>
          <a:lstStyle/>
          <a:p>
            <a:pPr>
              <a:buFont typeface="Georgia" panose="02040502050405020303" pitchFamily="18" charset="0"/>
              <a:buNone/>
            </a:pPr>
            <a:r>
              <a:rPr lang="ru-RU" altLang="ru-RU"/>
              <a:t>Вариант 1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z="3200" b="1"/>
              <a:t>1)49 + </a:t>
            </a:r>
            <a:r>
              <a:rPr lang="en-US" altLang="ru-RU" sz="3200" b="1"/>
              <a:t>x=98</a:t>
            </a:r>
            <a:r>
              <a:rPr lang="ru-RU" altLang="ru-RU" sz="3200" b="1"/>
              <a:t>7</a:t>
            </a:r>
            <a:r>
              <a:rPr lang="en-US" altLang="ru-RU" sz="3200" b="1"/>
              <a:t> </a:t>
            </a:r>
            <a:r>
              <a:rPr lang="ru-RU" altLang="ru-RU" sz="3200" b="1"/>
              <a:t>                        </a:t>
            </a:r>
            <a:r>
              <a:rPr lang="en-US" altLang="ru-RU" sz="3200" b="1"/>
              <a:t>x=</a:t>
            </a:r>
            <a:r>
              <a:rPr lang="ru-RU" altLang="ru-RU" sz="3200" b="1"/>
              <a:t>938</a:t>
            </a:r>
            <a:endParaRPr lang="en-US" altLang="ru-RU" sz="3200" b="1"/>
          </a:p>
          <a:p>
            <a:pPr>
              <a:buFont typeface="Georgia" panose="02040502050405020303" pitchFamily="18" charset="0"/>
              <a:buNone/>
            </a:pPr>
            <a:endParaRPr lang="en-US" altLang="ru-RU" sz="3200" b="1"/>
          </a:p>
          <a:p>
            <a:pPr>
              <a:buFont typeface="Georgia" panose="02040502050405020303" pitchFamily="18" charset="0"/>
              <a:buNone/>
            </a:pPr>
            <a:r>
              <a:rPr lang="en-US" altLang="ru-RU" sz="3200" b="1"/>
              <a:t>2)y-4</a:t>
            </a:r>
            <a:r>
              <a:rPr lang="ru-RU" altLang="ru-RU" sz="3200" b="1"/>
              <a:t>65</a:t>
            </a:r>
            <a:r>
              <a:rPr lang="en-US" altLang="ru-RU" sz="3200" b="1"/>
              <a:t>=8 </a:t>
            </a:r>
            <a:r>
              <a:rPr lang="ru-RU" altLang="ru-RU" sz="3200" b="1"/>
              <a:t>                             </a:t>
            </a:r>
            <a:r>
              <a:rPr lang="en-US" altLang="ru-RU" sz="3200" b="1"/>
              <a:t>y=</a:t>
            </a:r>
            <a:r>
              <a:rPr lang="ru-RU" altLang="ru-RU" sz="3200" b="1"/>
              <a:t>473</a:t>
            </a:r>
            <a:endParaRPr lang="en-US" altLang="ru-RU" sz="3200" b="1"/>
          </a:p>
          <a:p>
            <a:pPr>
              <a:buFont typeface="Georgia" panose="02040502050405020303" pitchFamily="18" charset="0"/>
              <a:buNone/>
            </a:pPr>
            <a:endParaRPr lang="en-US" altLang="ru-RU" sz="3200" b="1"/>
          </a:p>
          <a:p>
            <a:pPr>
              <a:buFont typeface="Georgia" panose="02040502050405020303" pitchFamily="18" charset="0"/>
              <a:buNone/>
            </a:pPr>
            <a:r>
              <a:rPr lang="en-US" altLang="ru-RU" sz="3200" b="1"/>
              <a:t>3)5</a:t>
            </a:r>
            <a:r>
              <a:rPr lang="ru-RU" altLang="ru-RU" sz="3200" b="1"/>
              <a:t>32 -</a:t>
            </a:r>
            <a:r>
              <a:rPr lang="en-US" altLang="ru-RU" sz="3200" b="1"/>
              <a:t>x=1</a:t>
            </a:r>
            <a:r>
              <a:rPr lang="ru-RU" altLang="ru-RU" sz="3200" b="1"/>
              <a:t>7                           </a:t>
            </a:r>
            <a:r>
              <a:rPr lang="en-US" altLang="ru-RU" sz="3200" b="1"/>
              <a:t>x=</a:t>
            </a:r>
            <a:r>
              <a:rPr lang="ru-RU" altLang="ru-RU" sz="3200" b="1"/>
              <a:t>515</a:t>
            </a:r>
          </a:p>
          <a:p>
            <a:pPr>
              <a:buFont typeface="Georgia" panose="02040502050405020303" pitchFamily="18" charset="0"/>
              <a:buNone/>
            </a:pPr>
            <a:endParaRPr lang="ru-RU" altLang="ru-RU" sz="3200" b="1"/>
          </a:p>
          <a:p>
            <a:pPr>
              <a:buFont typeface="Georgia" panose="02040502050405020303" pitchFamily="18" charset="0"/>
              <a:buNone/>
            </a:pPr>
            <a:r>
              <a:rPr lang="ru-RU" altLang="ru-RU" sz="3200" b="1"/>
              <a:t>4) 45+(У -7)=54                      У=16</a:t>
            </a:r>
          </a:p>
          <a:p>
            <a:pPr>
              <a:buFont typeface="Georgia" panose="02040502050405020303" pitchFamily="18" charset="0"/>
              <a:buNone/>
            </a:pPr>
            <a:endParaRPr lang="ru-RU" altLang="ru-RU"/>
          </a:p>
          <a:p>
            <a:pPr>
              <a:buFont typeface="Georgia" panose="02040502050405020303" pitchFamily="18" charset="0"/>
              <a:buNone/>
            </a:pPr>
            <a:endParaRPr lang="ru-RU" altLang="ru-RU"/>
          </a:p>
          <a:p>
            <a:pPr>
              <a:buFont typeface="Georgia" panose="02040502050405020303" pitchFamily="18" charset="0"/>
              <a:buNone/>
            </a:pPr>
            <a:endParaRPr lang="ru-RU" alt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>
            <a:extLst>
              <a:ext uri="{FF2B5EF4-FFF2-40B4-BE49-F238E27FC236}">
                <a16:creationId xmlns:a16="http://schemas.microsoft.com/office/drawing/2014/main" id="{84A55D61-32FB-5E20-506A-EEE2677B4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4375"/>
            <a:ext cx="8229600" cy="1143000"/>
          </a:xfrm>
        </p:spPr>
        <p:txBody>
          <a:bodyPr/>
          <a:lstStyle/>
          <a:p>
            <a:r>
              <a:rPr lang="ru-RU" altLang="ru-RU"/>
              <a:t>2)        ОТВЕТЫ</a:t>
            </a:r>
          </a:p>
        </p:txBody>
      </p:sp>
      <p:sp>
        <p:nvSpPr>
          <p:cNvPr id="26627" name="Содержимое 2">
            <a:extLst>
              <a:ext uri="{FF2B5EF4-FFF2-40B4-BE49-F238E27FC236}">
                <a16:creationId xmlns:a16="http://schemas.microsoft.com/office/drawing/2014/main" id="{896DF256-7EB1-398B-4C64-F2B788C8A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1998663"/>
            <a:ext cx="8229600" cy="4859337"/>
          </a:xfrm>
        </p:spPr>
        <p:txBody>
          <a:bodyPr/>
          <a:lstStyle/>
          <a:p>
            <a:pPr>
              <a:buFont typeface="Georgia" panose="02040502050405020303" pitchFamily="18" charset="0"/>
              <a:buNone/>
            </a:pPr>
            <a:r>
              <a:rPr lang="ru-RU" altLang="ru-RU"/>
              <a:t>Вариант 2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z="3200" b="1"/>
              <a:t>1)</a:t>
            </a:r>
            <a:r>
              <a:rPr lang="en-US" altLang="ru-RU" sz="3200" b="1"/>
              <a:t>27</a:t>
            </a:r>
            <a:r>
              <a:rPr lang="ru-RU" altLang="ru-RU" sz="3200" b="1"/>
              <a:t> + </a:t>
            </a:r>
            <a:r>
              <a:rPr lang="en-US" altLang="ru-RU" sz="3200" b="1"/>
              <a:t>x=54</a:t>
            </a:r>
            <a:r>
              <a:rPr lang="ru-RU" altLang="ru-RU" sz="3200" b="1"/>
              <a:t>3                 </a:t>
            </a:r>
            <a:r>
              <a:rPr lang="en-US" altLang="ru-RU" sz="3200" b="1"/>
              <a:t>x=</a:t>
            </a:r>
            <a:r>
              <a:rPr lang="ru-RU" altLang="ru-RU" sz="3200" b="1"/>
              <a:t>516</a:t>
            </a:r>
            <a:endParaRPr lang="en-US" altLang="ru-RU" sz="3200" b="1"/>
          </a:p>
          <a:p>
            <a:pPr>
              <a:buFont typeface="Georgia" panose="02040502050405020303" pitchFamily="18" charset="0"/>
              <a:buNone/>
            </a:pPr>
            <a:endParaRPr lang="ru-RU" altLang="ru-RU" sz="3200" b="1"/>
          </a:p>
          <a:p>
            <a:pPr>
              <a:buFont typeface="Georgia" panose="02040502050405020303" pitchFamily="18" charset="0"/>
              <a:buNone/>
            </a:pPr>
            <a:r>
              <a:rPr lang="ru-RU" altLang="ru-RU" sz="3200" b="1"/>
              <a:t>2)</a:t>
            </a:r>
            <a:r>
              <a:rPr lang="en-US" altLang="ru-RU" sz="3200" b="1"/>
              <a:t>y-7</a:t>
            </a:r>
            <a:r>
              <a:rPr lang="ru-RU" altLang="ru-RU" sz="3200" b="1"/>
              <a:t>5</a:t>
            </a:r>
            <a:r>
              <a:rPr lang="en-US" altLang="ru-RU" sz="3200" b="1"/>
              <a:t>=28 </a:t>
            </a:r>
            <a:r>
              <a:rPr lang="ru-RU" altLang="ru-RU" sz="3200" b="1"/>
              <a:t>                     </a:t>
            </a:r>
            <a:r>
              <a:rPr lang="en-US" altLang="ru-RU" sz="3200" b="1"/>
              <a:t>y=</a:t>
            </a:r>
            <a:r>
              <a:rPr lang="ru-RU" altLang="ru-RU" sz="3200" b="1"/>
              <a:t>103</a:t>
            </a:r>
            <a:endParaRPr lang="en-US" altLang="ru-RU" sz="3200" b="1"/>
          </a:p>
          <a:p>
            <a:pPr>
              <a:buFont typeface="Georgia" panose="02040502050405020303" pitchFamily="18" charset="0"/>
              <a:buNone/>
            </a:pPr>
            <a:endParaRPr lang="ru-RU" altLang="ru-RU" sz="3200" b="1"/>
          </a:p>
          <a:p>
            <a:pPr>
              <a:buFont typeface="Georgia" panose="02040502050405020303" pitchFamily="18" charset="0"/>
              <a:buNone/>
            </a:pPr>
            <a:r>
              <a:rPr lang="en-US" altLang="ru-RU" sz="3200" b="1"/>
              <a:t>3)6</a:t>
            </a:r>
            <a:r>
              <a:rPr lang="ru-RU" altLang="ru-RU" sz="3200" b="1"/>
              <a:t>43 -</a:t>
            </a:r>
            <a:r>
              <a:rPr lang="en-US" altLang="ru-RU" sz="3200" b="1"/>
              <a:t>x=15 </a:t>
            </a:r>
            <a:r>
              <a:rPr lang="ru-RU" altLang="ru-RU" sz="3200" b="1"/>
              <a:t>                  </a:t>
            </a:r>
            <a:r>
              <a:rPr lang="en-US" altLang="ru-RU" sz="3200" b="1"/>
              <a:t>x=</a:t>
            </a:r>
            <a:r>
              <a:rPr lang="ru-RU" altLang="ru-RU" sz="3200" b="1"/>
              <a:t>628</a:t>
            </a:r>
          </a:p>
          <a:p>
            <a:pPr>
              <a:buFont typeface="Georgia" panose="02040502050405020303" pitchFamily="18" charset="0"/>
              <a:buNone/>
            </a:pPr>
            <a:endParaRPr lang="ru-RU" altLang="ru-RU" sz="3200" b="1"/>
          </a:p>
          <a:p>
            <a:pPr>
              <a:buFont typeface="Georgia" panose="02040502050405020303" pitchFamily="18" charset="0"/>
              <a:buNone/>
            </a:pPr>
            <a:r>
              <a:rPr lang="ru-RU" altLang="ru-RU" sz="3200" b="1"/>
              <a:t>4)54 +(45-У)=67             У=32</a:t>
            </a:r>
          </a:p>
          <a:p>
            <a:pPr>
              <a:buFont typeface="Georgia" panose="02040502050405020303" pitchFamily="18" charset="0"/>
              <a:buNone/>
            </a:pPr>
            <a:endParaRPr lang="ru-RU" altLang="ru-RU"/>
          </a:p>
          <a:p>
            <a:pPr>
              <a:buFont typeface="Georgia" panose="02040502050405020303" pitchFamily="18" charset="0"/>
              <a:buNone/>
            </a:pPr>
            <a:endParaRPr lang="ru-RU" altLang="ru-RU"/>
          </a:p>
          <a:p>
            <a:pPr>
              <a:buFont typeface="Georgia" panose="02040502050405020303" pitchFamily="18" charset="0"/>
              <a:buNone/>
            </a:pPr>
            <a:endParaRPr lang="ru-RU" alt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>
            <a:extLst>
              <a:ext uri="{FF2B5EF4-FFF2-40B4-BE49-F238E27FC236}">
                <a16:creationId xmlns:a16="http://schemas.microsoft.com/office/drawing/2014/main" id="{74D7D923-DD7F-687D-205A-5B465A61D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71625"/>
            <a:ext cx="8229600" cy="641350"/>
          </a:xfrm>
        </p:spPr>
        <p:txBody>
          <a:bodyPr/>
          <a:lstStyle/>
          <a:p>
            <a:pPr algn="ctr" eaLnBrk="1" hangingPunct="1"/>
            <a:r>
              <a:rPr lang="ru-RU" altLang="ru-RU" sz="6600">
                <a:solidFill>
                  <a:srgbClr val="00B0F0"/>
                </a:solidFill>
                <a:latin typeface="Ampir Deco" pitchFamily="2" charset="0"/>
              </a:rPr>
              <a:t>Рефлексия</a:t>
            </a:r>
            <a:br>
              <a:rPr lang="ru-RU" altLang="ru-RU" sz="6600">
                <a:solidFill>
                  <a:srgbClr val="00B0F0"/>
                </a:solidFill>
                <a:latin typeface="Ampir Deco" pitchFamily="2" charset="0"/>
              </a:rPr>
            </a:br>
            <a:br>
              <a:rPr lang="ru-RU" altLang="ru-RU" sz="6600">
                <a:solidFill>
                  <a:srgbClr val="00B0F0"/>
                </a:solidFill>
                <a:latin typeface="Ampir Deco" pitchFamily="2" charset="0"/>
              </a:rPr>
            </a:br>
            <a:endParaRPr lang="ru-RU" altLang="ru-RU" sz="6600">
              <a:solidFill>
                <a:srgbClr val="00B0F0"/>
              </a:solidFill>
              <a:latin typeface="Ampir Deco" pitchFamily="2" charset="0"/>
            </a:endParaRPr>
          </a:p>
        </p:txBody>
      </p:sp>
      <p:pic>
        <p:nvPicPr>
          <p:cNvPr id="27651" name="Рисунок 2" descr="улыбкаРАДУГИ.gif">
            <a:extLst>
              <a:ext uri="{FF2B5EF4-FFF2-40B4-BE49-F238E27FC236}">
                <a16:creationId xmlns:a16="http://schemas.microsoft.com/office/drawing/2014/main" id="{CAA7E6EF-A410-CAA9-DECA-B6B05E3217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786188"/>
            <a:ext cx="207168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05629899-CBA6-67A8-5AFE-008756B60A9F}"/>
              </a:ext>
            </a:extLst>
          </p:cNvPr>
          <p:cNvGraphicFramePr>
            <a:graphicFrameLocks noGrp="1"/>
          </p:cNvGraphicFramePr>
          <p:nvPr/>
        </p:nvGraphicFramePr>
        <p:xfrm>
          <a:off x="1524000" y="1397000"/>
          <a:ext cx="6096000" cy="639763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9763">
                <a:tc>
                  <a:txBody>
                    <a:bodyPr/>
                    <a:lstStyle/>
                    <a:p>
                      <a:r>
                        <a:rPr lang="ru-RU" sz="1800" dirty="0"/>
                        <a:t>Уже знал(А)</a:t>
                      </a:r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Узнал новое(+)</a:t>
                      </a:r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Думал иначе(-)</a:t>
                      </a:r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Есть вопросы(?)</a:t>
                      </a:r>
                    </a:p>
                  </a:txBody>
                  <a:tcPr marT="45697" marB="4569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4740B4-2AF5-29B0-557E-72BB8F61D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mpir Deco" pitchFamily="2" charset="0"/>
              </a:rPr>
              <a:t>Домашнее задание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B6EA2680-1FDE-AB31-4321-D0F135796388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>
                <a:solidFill>
                  <a:srgbClr val="7030A0"/>
                </a:solidFill>
                <a:latin typeface="Ampir Deco" pitchFamily="2" charset="0"/>
              </a:rPr>
              <a:t>№386, №428 .№430,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>
                <a:solidFill>
                  <a:srgbClr val="00B0F0"/>
                </a:solidFill>
                <a:latin typeface="Ampir Deco" pitchFamily="2" charset="0"/>
              </a:rPr>
              <a:t>Творческое задание- </a:t>
            </a:r>
            <a:r>
              <a:rPr lang="ru-RU" dirty="0" err="1">
                <a:solidFill>
                  <a:srgbClr val="00B0F0"/>
                </a:solidFill>
                <a:latin typeface="Ampir Deco" pitchFamily="2" charset="0"/>
              </a:rPr>
              <a:t>стр</a:t>
            </a:r>
            <a:r>
              <a:rPr lang="ru-RU" dirty="0">
                <a:solidFill>
                  <a:srgbClr val="00B0F0"/>
                </a:solidFill>
                <a:latin typeface="Ampir Deco" pitchFamily="2" charset="0"/>
              </a:rPr>
              <a:t> 91 (системы счисления)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>
            <a:extLst>
              <a:ext uri="{FF2B5EF4-FFF2-40B4-BE49-F238E27FC236}">
                <a16:creationId xmlns:a16="http://schemas.microsoft.com/office/drawing/2014/main" id="{14F7C4C0-798A-EFF8-B9F1-AE38C8520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>
                <a:solidFill>
                  <a:srgbClr val="FF0000"/>
                </a:solidFill>
                <a:latin typeface="Ampir Deco" pitchFamily="2" charset="0"/>
              </a:rPr>
              <a:t>Источники</a:t>
            </a:r>
          </a:p>
        </p:txBody>
      </p:sp>
      <p:sp>
        <p:nvSpPr>
          <p:cNvPr id="29699" name="Содержимое 2">
            <a:extLst>
              <a:ext uri="{FF2B5EF4-FFF2-40B4-BE49-F238E27FC236}">
                <a16:creationId xmlns:a16="http://schemas.microsoft.com/office/drawing/2014/main" id="{D8CB52F2-A18B-19DD-BE14-E84804694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altLang="ru-RU"/>
              <a:t>1. Учебник «Математика 5 класс», Н.Виленкин ,В.Жохов и др «Мнемозина», 2012 г.</a:t>
            </a:r>
          </a:p>
          <a:p>
            <a:pPr algn="just" eaLnBrk="1" hangingPunct="1"/>
            <a:r>
              <a:rPr lang="ru-RU" altLang="ru-RU"/>
              <a:t>2. Ресурсы интернета.</a:t>
            </a:r>
          </a:p>
          <a:p>
            <a:pPr algn="just" eaLnBrk="1" hangingPunct="1"/>
            <a:r>
              <a:rPr lang="ru-RU" altLang="ru-RU"/>
              <a:t>3. Физминутка, фестиваль «Открытый урок»</a:t>
            </a:r>
          </a:p>
        </p:txBody>
      </p:sp>
      <p:pic>
        <p:nvPicPr>
          <p:cNvPr id="29700" name="Рисунок 3" descr="book32.gif">
            <a:extLst>
              <a:ext uri="{FF2B5EF4-FFF2-40B4-BE49-F238E27FC236}">
                <a16:creationId xmlns:a16="http://schemas.microsoft.com/office/drawing/2014/main" id="{F5D8F711-6078-0EB0-569E-A0C585D722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4643438"/>
            <a:ext cx="15716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98DBD6-8293-152D-EB69-B8A309C7566B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4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Напомним</a:t>
            </a:r>
            <a:r>
              <a:rPr lang="ru-RU" sz="4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4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правила</a:t>
            </a:r>
            <a:endParaRPr lang="ru-RU" sz="4800" dirty="0"/>
          </a:p>
        </p:txBody>
      </p:sp>
      <p:sp>
        <p:nvSpPr>
          <p:cNvPr id="8195" name="Содержимое 2">
            <a:extLst>
              <a:ext uri="{FF2B5EF4-FFF2-40B4-BE49-F238E27FC236}">
                <a16:creationId xmlns:a16="http://schemas.microsoft.com/office/drawing/2014/main" id="{A194904E-95E4-9B2D-A944-81BE182AE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49488"/>
            <a:ext cx="8507413" cy="4324350"/>
          </a:xfrm>
        </p:spPr>
        <p:txBody>
          <a:bodyPr/>
          <a:lstStyle/>
          <a:p>
            <a:pPr>
              <a:buFont typeface="Georgia" panose="02040502050405020303" pitchFamily="18" charset="0"/>
              <a:buNone/>
              <a:defRPr/>
            </a:pPr>
            <a:r>
              <a:rPr lang="ru-RU" sz="3200" b="1" dirty="0">
                <a:solidFill>
                  <a:srgbClr val="7030A0"/>
                </a:solidFill>
              </a:rPr>
              <a:t>Уменьшаемое – Вычитаемое = Разность</a:t>
            </a:r>
          </a:p>
          <a:p>
            <a:pPr>
              <a:buFont typeface="Georgia" panose="02040502050405020303" pitchFamily="18" charset="0"/>
              <a:buNone/>
              <a:defRPr/>
            </a:pPr>
            <a:r>
              <a:rPr lang="ru-RU" b="1" dirty="0"/>
              <a:t>НАЙТИ:</a:t>
            </a:r>
          </a:p>
          <a:p>
            <a:pPr>
              <a:buFont typeface="Georgia" panose="02040502050405020303" pitchFamily="18" charset="0"/>
              <a:buNone/>
              <a:defRPr/>
            </a:pPr>
            <a:endParaRPr lang="ru-RU" b="1" dirty="0"/>
          </a:p>
          <a:p>
            <a:pPr>
              <a:buFont typeface="Georgia" panose="02040502050405020303" pitchFamily="18" charset="0"/>
              <a:buNone/>
              <a:defRPr/>
            </a:pPr>
            <a:r>
              <a:rPr lang="ru-RU" sz="3200" b="1" dirty="0">
                <a:solidFill>
                  <a:srgbClr val="C00000"/>
                </a:solidFill>
                <a:cs typeface="Aharoni" pitchFamily="2" charset="-79"/>
              </a:rPr>
              <a:t>Уменьшаемое = </a:t>
            </a:r>
          </a:p>
          <a:p>
            <a:pPr>
              <a:buFont typeface="Georgia" panose="02040502050405020303" pitchFamily="18" charset="0"/>
              <a:buNone/>
              <a:defRPr/>
            </a:pPr>
            <a:r>
              <a:rPr lang="ru-RU" sz="3200" b="1" dirty="0">
                <a:solidFill>
                  <a:srgbClr val="C00000"/>
                </a:solidFill>
                <a:cs typeface="Aharoni" pitchFamily="2" charset="-79"/>
              </a:rPr>
              <a:t>                          Разность + Вычитаемое</a:t>
            </a:r>
          </a:p>
          <a:p>
            <a:pPr>
              <a:buFont typeface="Georgia" panose="02040502050405020303" pitchFamily="18" charset="0"/>
              <a:buNone/>
              <a:defRPr/>
            </a:pPr>
            <a:r>
              <a:rPr lang="ru-RU" sz="3200" b="1" dirty="0">
                <a:solidFill>
                  <a:srgbClr val="C00000"/>
                </a:solidFill>
                <a:cs typeface="Aharoni" pitchFamily="2" charset="-79"/>
              </a:rPr>
              <a:t> </a:t>
            </a:r>
          </a:p>
          <a:p>
            <a:pPr>
              <a:buFont typeface="Georgia" panose="02040502050405020303" pitchFamily="18" charset="0"/>
              <a:buNone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Вычитаемое = </a:t>
            </a:r>
          </a:p>
          <a:p>
            <a:pPr>
              <a:buFont typeface="Georgia" panose="02040502050405020303" pitchFamily="18" charset="0"/>
              <a:buNone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                        Уменьшаемое - Разность</a:t>
            </a:r>
          </a:p>
          <a:p>
            <a:pPr>
              <a:buFont typeface="Georgia" panose="02040502050405020303" pitchFamily="18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3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47CFAC-CA71-D1A7-E34C-9593B9866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000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УРАВНЕНИЯ</a:t>
            </a:r>
            <a:endParaRPr lang="ru-RU" dirty="0"/>
          </a:p>
        </p:txBody>
      </p:sp>
      <p:sp>
        <p:nvSpPr>
          <p:cNvPr id="9219" name="Содержимое 2">
            <a:extLst>
              <a:ext uri="{FF2B5EF4-FFF2-40B4-BE49-F238E27FC236}">
                <a16:creationId xmlns:a16="http://schemas.microsoft.com/office/drawing/2014/main" id="{F2A46547-11A1-B633-A751-1E22B47A8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4400">
                <a:solidFill>
                  <a:srgbClr val="FF0000"/>
                </a:solidFill>
                <a:latin typeface="Ampir Deco" pitchFamily="2" charset="0"/>
              </a:rPr>
              <a:t>УРАВНЕНИЕ</a:t>
            </a:r>
            <a:r>
              <a:rPr lang="ru-RU" altLang="ru-RU" sz="4400">
                <a:latin typeface="Ampir Deco" pitchFamily="2" charset="0"/>
              </a:rPr>
              <a:t>-это равенство, содержащее неизвестное число, обозначенное буквой</a:t>
            </a:r>
          </a:p>
          <a:p>
            <a:pPr eaLnBrk="1" hangingPunct="1">
              <a:buFont typeface="Georgia" panose="02040502050405020303" pitchFamily="18" charset="0"/>
              <a:buNone/>
            </a:pPr>
            <a:r>
              <a:rPr lang="ru-RU" altLang="ru-RU" sz="4400">
                <a:latin typeface="Ampir Deco" pitchFamily="2" charset="0"/>
              </a:rPr>
              <a:t>       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id="{7447C77C-3FEA-9785-6DCE-BE9895782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>
                <a:solidFill>
                  <a:srgbClr val="FFFF00"/>
                </a:solidFill>
              </a:rPr>
              <a:t>УРАВНЕНИЯ</a:t>
            </a:r>
            <a:endParaRPr lang="ru-RU" altLang="ru-RU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DB48FDB2-609A-43B0-B718-18593494B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600" dirty="0">
                <a:solidFill>
                  <a:srgbClr val="FF0000"/>
                </a:solidFill>
                <a:latin typeface="Ampir Deco" pitchFamily="2" charset="0"/>
              </a:rPr>
              <a:t>Корнем уравнения </a:t>
            </a:r>
            <a:r>
              <a:rPr lang="ru-RU" sz="3600" dirty="0">
                <a:latin typeface="Ampir Deco" pitchFamily="2" charset="0"/>
              </a:rPr>
              <a:t>называется такое число, подстановка которого в уравнение дает верное равенство</a:t>
            </a:r>
            <a:r>
              <a:rPr lang="ru-RU" dirty="0">
                <a:latin typeface="Ampir Deco" pitchFamily="2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>
                <a:latin typeface="Ampir Deco" pitchFamily="2" charset="0"/>
              </a:rPr>
              <a:t>                   </a:t>
            </a:r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  <a:latin typeface="Ampir Deco" pitchFamily="2" charset="0"/>
              </a:rPr>
              <a:t>х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mpir Deco" pitchFamily="2" charset="0"/>
              </a:rPr>
              <a:t> - 3 = 5,                      8-3 = 5,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mpir Deco" pitchFamily="2" charset="0"/>
              </a:rPr>
              <a:t>                   </a:t>
            </a:r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  <a:latin typeface="Ampir Deco" pitchFamily="2" charset="0"/>
              </a:rPr>
              <a:t>х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mpir Deco" pitchFamily="2" charset="0"/>
              </a:rPr>
              <a:t> = 8.                           5 = 5.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:a16="http://schemas.microsoft.com/office/drawing/2014/main" id="{2164C57F-F7F6-E321-4681-F55B65A80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>
                <a:solidFill>
                  <a:srgbClr val="FFFF00"/>
                </a:solidFill>
              </a:rPr>
              <a:t>УРАВНЕНИЯ</a:t>
            </a:r>
            <a:endParaRPr lang="ru-RU" altLang="ru-RU"/>
          </a:p>
        </p:txBody>
      </p:sp>
      <p:sp>
        <p:nvSpPr>
          <p:cNvPr id="11267" name="Содержимое 2">
            <a:extLst>
              <a:ext uri="{FF2B5EF4-FFF2-40B4-BE49-F238E27FC236}">
                <a16:creationId xmlns:a16="http://schemas.microsoft.com/office/drawing/2014/main" id="{D47542A7-B080-2659-83F1-EB5E4B7E2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4800">
                <a:latin typeface="Ampir Deco" pitchFamily="2" charset="0"/>
              </a:rPr>
              <a:t>Найти неизвестную величину- значит </a:t>
            </a:r>
            <a:r>
              <a:rPr lang="ru-RU" altLang="ru-RU" sz="4800">
                <a:solidFill>
                  <a:srgbClr val="00B050"/>
                </a:solidFill>
                <a:latin typeface="Agatha-Modern" pitchFamily="34" charset="0"/>
              </a:rPr>
              <a:t>решить уравнение.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DA720BC6-A005-4B44-5D83-D08DDD9222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u="sng"/>
              <a:t> </a:t>
            </a:r>
            <a:r>
              <a: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Логическое задание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E886CCF4-7B4D-542F-084F-34CE37652C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6000" dirty="0">
                <a:solidFill>
                  <a:schemeClr val="tx2"/>
                </a:solidFill>
              </a:rPr>
              <a:t>Произведение  </a:t>
            </a:r>
            <a:r>
              <a:rPr lang="ru-RU" sz="60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6000" dirty="0"/>
              <a:t>            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6000" dirty="0"/>
              <a:t>                      </a:t>
            </a:r>
            <a:r>
              <a:rPr lang="ru-RU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Частное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6000" dirty="0"/>
              <a:t>        </a:t>
            </a:r>
            <a:endParaRPr lang="ru-RU" sz="600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6000" dirty="0"/>
              <a:t>  </a:t>
            </a:r>
            <a:endParaRPr lang="ru-RU" sz="6000" dirty="0">
              <a:solidFill>
                <a:srgbClr val="33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>
            <a:extLst>
              <a:ext uri="{FF2B5EF4-FFF2-40B4-BE49-F238E27FC236}">
                <a16:creationId xmlns:a16="http://schemas.microsoft.com/office/drawing/2014/main" id="{AB9E84EF-1844-798B-9F24-958763B786A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04775"/>
          </a:xfrm>
        </p:spPr>
        <p:txBody>
          <a:bodyPr/>
          <a:lstStyle/>
          <a:p>
            <a:br>
              <a:rPr lang="ru-RU" altLang="ru-RU"/>
            </a:br>
            <a:endParaRPr lang="ru-RU" altLang="ru-RU"/>
          </a:p>
        </p:txBody>
      </p:sp>
      <p:sp>
        <p:nvSpPr>
          <p:cNvPr id="10251" name="Rectangle 11">
            <a:extLst>
              <a:ext uri="{FF2B5EF4-FFF2-40B4-BE49-F238E27FC236}">
                <a16:creationId xmlns:a16="http://schemas.microsoft.com/office/drawing/2014/main" id="{69B350DC-E99F-1CEA-4431-BEAA23325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533400"/>
            <a:ext cx="3276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5913438" algn="l"/>
              </a:tabLst>
              <a:defRPr/>
            </a:pPr>
            <a:r>
              <a:rPr lang="ru-RU" sz="6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4000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Множитель </a:t>
            </a:r>
          </a:p>
        </p:txBody>
      </p:sp>
      <p:sp>
        <p:nvSpPr>
          <p:cNvPr id="10252" name="Rectangle 12">
            <a:extLst>
              <a:ext uri="{FF2B5EF4-FFF2-40B4-BE49-F238E27FC236}">
                <a16:creationId xmlns:a16="http://schemas.microsoft.com/office/drawing/2014/main" id="{D2A5CD8C-38E7-FF5A-FC75-11A0D7A675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350838"/>
            <a:ext cx="396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solidFill>
                  <a:srgbClr val="800080"/>
                </a:solidFill>
              </a:rPr>
              <a:t>Делимое</a:t>
            </a:r>
            <a:r>
              <a:rPr lang="ru-RU" altLang="ru-RU" sz="4400">
                <a:solidFill>
                  <a:srgbClr val="800080"/>
                </a:solidFill>
              </a:rPr>
              <a:t> </a:t>
            </a:r>
          </a:p>
        </p:txBody>
      </p:sp>
      <p:sp>
        <p:nvSpPr>
          <p:cNvPr id="10253" name="Rectangle 13">
            <a:extLst>
              <a:ext uri="{FF2B5EF4-FFF2-40B4-BE49-F238E27FC236}">
                <a16:creationId xmlns:a16="http://schemas.microsoft.com/office/drawing/2014/main" id="{5B2FC507-9B9E-794D-5E9F-0C98D4F52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114800"/>
            <a:ext cx="3633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000099"/>
                </a:solidFill>
              </a:rPr>
              <a:t>Множитель</a:t>
            </a:r>
            <a:r>
              <a:rPr lang="ru-RU" altLang="ru-RU"/>
              <a:t> </a:t>
            </a:r>
          </a:p>
        </p:txBody>
      </p:sp>
      <p:sp>
        <p:nvSpPr>
          <p:cNvPr id="10254" name="Rectangle 14">
            <a:extLst>
              <a:ext uri="{FF2B5EF4-FFF2-40B4-BE49-F238E27FC236}">
                <a16:creationId xmlns:a16="http://schemas.microsoft.com/office/drawing/2014/main" id="{7CABA0B2-8697-4AD4-6A43-A005758F6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048000"/>
            <a:ext cx="3479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FF0000"/>
                </a:solidFill>
              </a:rPr>
              <a:t>Частное</a:t>
            </a:r>
            <a:r>
              <a:rPr lang="ru-RU" altLang="ru-RU" sz="4000"/>
              <a:t> </a:t>
            </a:r>
          </a:p>
        </p:txBody>
      </p:sp>
      <p:sp>
        <p:nvSpPr>
          <p:cNvPr id="10255" name="Rectangle 15">
            <a:extLst>
              <a:ext uri="{FF2B5EF4-FFF2-40B4-BE49-F238E27FC236}">
                <a16:creationId xmlns:a16="http://schemas.microsoft.com/office/drawing/2014/main" id="{AE327582-E0B0-3D63-6DC5-8094E09501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876800"/>
            <a:ext cx="459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FF9900"/>
                </a:solidFill>
              </a:rPr>
              <a:t>Произведение</a:t>
            </a:r>
            <a:r>
              <a:rPr lang="ru-RU" altLang="ru-RU" sz="4000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10256" name="Rectangle 16">
            <a:extLst>
              <a:ext uri="{FF2B5EF4-FFF2-40B4-BE49-F238E27FC236}">
                <a16:creationId xmlns:a16="http://schemas.microsoft.com/office/drawing/2014/main" id="{4065385B-3AFE-7B21-CFBA-238FB4FD63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057400"/>
            <a:ext cx="3962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3333CC"/>
                </a:solidFill>
              </a:rPr>
              <a:t>Делитель</a:t>
            </a:r>
            <a:r>
              <a:rPr lang="ru-RU" altLang="ru-RU" sz="400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10258" name="Rectangle 18">
            <a:extLst>
              <a:ext uri="{FF2B5EF4-FFF2-40B4-BE49-F238E27FC236}">
                <a16:creationId xmlns:a16="http://schemas.microsoft.com/office/drawing/2014/main" id="{8B5C1E4D-1B52-B38E-20A8-BCC3FEF2D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5851525"/>
            <a:ext cx="4876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000066"/>
                </a:solidFill>
              </a:rPr>
              <a:t>Уменьшаемое </a:t>
            </a:r>
          </a:p>
        </p:txBody>
      </p:sp>
      <p:sp>
        <p:nvSpPr>
          <p:cNvPr id="10259" name="Rectangle 19">
            <a:extLst>
              <a:ext uri="{FF2B5EF4-FFF2-40B4-BE49-F238E27FC236}">
                <a16:creationId xmlns:a16="http://schemas.microsoft.com/office/drawing/2014/main" id="{E8D978E1-4D23-9B24-8A2B-55DF2704C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9513" y="3079750"/>
            <a:ext cx="38973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000000"/>
                </a:solidFill>
              </a:rPr>
              <a:t>Вычитаемое</a:t>
            </a:r>
            <a:r>
              <a:rPr lang="ru-RU" altLang="ru-RU" b="1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1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29" dur="2000" fill="hold"/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33" dur="2000" fill="hold"/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4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10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600"/>
                            </p:stCondLst>
                            <p:childTnLst>
                              <p:par>
                                <p:cTn id="5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5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65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1400"/>
                            </p:stCondLst>
                            <p:childTnLst>
                              <p:par>
                                <p:cTn id="73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1714DCE3-810C-65A8-78AD-89C8FC081A5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/>
          <a:lstStyle/>
          <a:p>
            <a:pPr>
              <a:defRPr/>
            </a:pPr>
            <a:br>
              <a:rPr lang="ru-RU" dirty="0"/>
            </a:br>
            <a:br>
              <a:rPr lang="ru-RU" dirty="0"/>
            </a:br>
            <a:endParaRPr lang="ru-RU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39" name="Line 4">
            <a:extLst>
              <a:ext uri="{FF2B5EF4-FFF2-40B4-BE49-F238E27FC236}">
                <a16:creationId xmlns:a16="http://schemas.microsoft.com/office/drawing/2014/main" id="{348E1378-8735-02AD-A656-EB4B59D6204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28600"/>
            <a:ext cx="57150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0" name="Line 5">
            <a:extLst>
              <a:ext uri="{FF2B5EF4-FFF2-40B4-BE49-F238E27FC236}">
                <a16:creationId xmlns:a16="http://schemas.microsoft.com/office/drawing/2014/main" id="{10485B03-49C7-EF77-AAFC-71E970B3D5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914400"/>
            <a:ext cx="57150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1" name="Line 6">
            <a:extLst>
              <a:ext uri="{FF2B5EF4-FFF2-40B4-BE49-F238E27FC236}">
                <a16:creationId xmlns:a16="http://schemas.microsoft.com/office/drawing/2014/main" id="{EEA3DCB5-5C86-A048-86CE-B9C6E5BB5E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286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2" name="Line 7">
            <a:extLst>
              <a:ext uri="{FF2B5EF4-FFF2-40B4-BE49-F238E27FC236}">
                <a16:creationId xmlns:a16="http://schemas.microsoft.com/office/drawing/2014/main" id="{F82F7D4B-8F19-501C-239C-0D6AED9C42A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2200" y="2286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3" name="Line 8">
            <a:extLst>
              <a:ext uri="{FF2B5EF4-FFF2-40B4-BE49-F238E27FC236}">
                <a16:creationId xmlns:a16="http://schemas.microsoft.com/office/drawing/2014/main" id="{44976BB3-E2DD-F2BD-7EA2-9FB86D398DD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2286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4" name="Line 9">
            <a:extLst>
              <a:ext uri="{FF2B5EF4-FFF2-40B4-BE49-F238E27FC236}">
                <a16:creationId xmlns:a16="http://schemas.microsoft.com/office/drawing/2014/main" id="{1CAB1CDE-4BC2-41DF-A623-580DC8A6E21E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2286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5" name="Line 10">
            <a:extLst>
              <a:ext uri="{FF2B5EF4-FFF2-40B4-BE49-F238E27FC236}">
                <a16:creationId xmlns:a16="http://schemas.microsoft.com/office/drawing/2014/main" id="{AEF6C090-12B9-883C-34F4-E35FA65F832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2286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6" name="Line 11">
            <a:extLst>
              <a:ext uri="{FF2B5EF4-FFF2-40B4-BE49-F238E27FC236}">
                <a16:creationId xmlns:a16="http://schemas.microsoft.com/office/drawing/2014/main" id="{12B5A6D9-EDCD-49EC-3F71-5F663794B0A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2286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7" name="Line 12">
            <a:extLst>
              <a:ext uri="{FF2B5EF4-FFF2-40B4-BE49-F238E27FC236}">
                <a16:creationId xmlns:a16="http://schemas.microsoft.com/office/drawing/2014/main" id="{459BD7FF-40E2-39EB-072C-33C8B98CE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7800" y="2286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8" name="Line 13">
            <a:extLst>
              <a:ext uri="{FF2B5EF4-FFF2-40B4-BE49-F238E27FC236}">
                <a16:creationId xmlns:a16="http://schemas.microsoft.com/office/drawing/2014/main" id="{390A367A-1018-74E2-AAB1-A93F02874B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447800"/>
            <a:ext cx="5867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9" name="Line 14">
            <a:extLst>
              <a:ext uri="{FF2B5EF4-FFF2-40B4-BE49-F238E27FC236}">
                <a16:creationId xmlns:a16="http://schemas.microsoft.com/office/drawing/2014/main" id="{542262BA-0EDA-176E-7E64-969FE0E050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2133600"/>
            <a:ext cx="5867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0" name="Line 15">
            <a:extLst>
              <a:ext uri="{FF2B5EF4-FFF2-40B4-BE49-F238E27FC236}">
                <a16:creationId xmlns:a16="http://schemas.microsoft.com/office/drawing/2014/main" id="{5D3EAFBD-5FB1-0AFD-546D-BC48B0425C7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4478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1" name="Line 16">
            <a:extLst>
              <a:ext uri="{FF2B5EF4-FFF2-40B4-BE49-F238E27FC236}">
                <a16:creationId xmlns:a16="http://schemas.microsoft.com/office/drawing/2014/main" id="{88CABB75-A7C3-E579-6A64-6F3F863A57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14478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2" name="Line 17">
            <a:extLst>
              <a:ext uri="{FF2B5EF4-FFF2-40B4-BE49-F238E27FC236}">
                <a16:creationId xmlns:a16="http://schemas.microsoft.com/office/drawing/2014/main" id="{E6FF37F7-C434-2EF1-5E6B-D76201A0E0B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14478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3" name="Line 18">
            <a:extLst>
              <a:ext uri="{FF2B5EF4-FFF2-40B4-BE49-F238E27FC236}">
                <a16:creationId xmlns:a16="http://schemas.microsoft.com/office/drawing/2014/main" id="{F80B17B7-507A-CEFE-1280-77C341CD99B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14478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4" name="Line 19">
            <a:extLst>
              <a:ext uri="{FF2B5EF4-FFF2-40B4-BE49-F238E27FC236}">
                <a16:creationId xmlns:a16="http://schemas.microsoft.com/office/drawing/2014/main" id="{88C0D474-1E72-70CD-E44D-85FA5BE2A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14478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5" name="Line 20">
            <a:extLst>
              <a:ext uri="{FF2B5EF4-FFF2-40B4-BE49-F238E27FC236}">
                <a16:creationId xmlns:a16="http://schemas.microsoft.com/office/drawing/2014/main" id="{D1BB518D-E89C-3972-98F2-3733AB2B5A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4600" y="14478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6" name="Line 21">
            <a:extLst>
              <a:ext uri="{FF2B5EF4-FFF2-40B4-BE49-F238E27FC236}">
                <a16:creationId xmlns:a16="http://schemas.microsoft.com/office/drawing/2014/main" id="{712CA338-9CE6-45DB-A0D3-5C3899C29A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14478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7" name="Line 22">
            <a:extLst>
              <a:ext uri="{FF2B5EF4-FFF2-40B4-BE49-F238E27FC236}">
                <a16:creationId xmlns:a16="http://schemas.microsoft.com/office/drawing/2014/main" id="{4A681D6D-AE5C-D07D-51E3-5ED2F495A9DD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7800" y="1447800"/>
            <a:ext cx="0" cy="68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8" name="Line 23">
            <a:extLst>
              <a:ext uri="{FF2B5EF4-FFF2-40B4-BE49-F238E27FC236}">
                <a16:creationId xmlns:a16="http://schemas.microsoft.com/office/drawing/2014/main" id="{0FC7916D-CDD6-6DB4-D19D-83595CDD71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514600"/>
            <a:ext cx="5029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9" name="Line 24">
            <a:extLst>
              <a:ext uri="{FF2B5EF4-FFF2-40B4-BE49-F238E27FC236}">
                <a16:creationId xmlns:a16="http://schemas.microsoft.com/office/drawing/2014/main" id="{97DA706A-11E3-AEDF-4D4D-445D0E0C4867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6477000"/>
            <a:ext cx="5029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0" name="Line 25">
            <a:extLst>
              <a:ext uri="{FF2B5EF4-FFF2-40B4-BE49-F238E27FC236}">
                <a16:creationId xmlns:a16="http://schemas.microsoft.com/office/drawing/2014/main" id="{8B275E6E-FFF2-9D59-C094-F94B7529F97C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514600"/>
            <a:ext cx="0" cy="3962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1" name="Line 26">
            <a:extLst>
              <a:ext uri="{FF2B5EF4-FFF2-40B4-BE49-F238E27FC236}">
                <a16:creationId xmlns:a16="http://schemas.microsoft.com/office/drawing/2014/main" id="{94C48067-79CD-E8BF-4A0F-287D90114866}"/>
              </a:ext>
            </a:extLst>
          </p:cNvPr>
          <p:cNvSpPr>
            <a:spLocks noChangeShapeType="1"/>
          </p:cNvSpPr>
          <p:nvPr/>
        </p:nvSpPr>
        <p:spPr bwMode="auto">
          <a:xfrm>
            <a:off x="7086600" y="2514600"/>
            <a:ext cx="0" cy="3962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2" name="Line 27">
            <a:extLst>
              <a:ext uri="{FF2B5EF4-FFF2-40B4-BE49-F238E27FC236}">
                <a16:creationId xmlns:a16="http://schemas.microsoft.com/office/drawing/2014/main" id="{23F142C8-DD09-D472-E633-EF9C3A8906D6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3800" y="2514600"/>
            <a:ext cx="0" cy="3962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3" name="Line 28">
            <a:extLst>
              <a:ext uri="{FF2B5EF4-FFF2-40B4-BE49-F238E27FC236}">
                <a16:creationId xmlns:a16="http://schemas.microsoft.com/office/drawing/2014/main" id="{605EA0B6-9A08-FE57-CD93-301FE53794F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2514600"/>
            <a:ext cx="0" cy="3962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4" name="Line 29">
            <a:extLst>
              <a:ext uri="{FF2B5EF4-FFF2-40B4-BE49-F238E27FC236}">
                <a16:creationId xmlns:a16="http://schemas.microsoft.com/office/drawing/2014/main" id="{268EC305-414A-AD66-1DB1-CEEADE1D98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0200" y="2514600"/>
            <a:ext cx="0" cy="3962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5" name="Line 30">
            <a:extLst>
              <a:ext uri="{FF2B5EF4-FFF2-40B4-BE49-F238E27FC236}">
                <a16:creationId xmlns:a16="http://schemas.microsoft.com/office/drawing/2014/main" id="{1CC13986-7F9D-DE06-0464-4587DF83A93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2514600"/>
            <a:ext cx="0" cy="3962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6" name="Line 31">
            <a:extLst>
              <a:ext uri="{FF2B5EF4-FFF2-40B4-BE49-F238E27FC236}">
                <a16:creationId xmlns:a16="http://schemas.microsoft.com/office/drawing/2014/main" id="{A2B2082F-F576-C8D2-49E6-E6E3B5CEB1A3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2514600"/>
            <a:ext cx="0" cy="3962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7" name="Line 32">
            <a:extLst>
              <a:ext uri="{FF2B5EF4-FFF2-40B4-BE49-F238E27FC236}">
                <a16:creationId xmlns:a16="http://schemas.microsoft.com/office/drawing/2014/main" id="{8844481E-CD57-08A0-DFA7-48ACD4C09C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3200400"/>
            <a:ext cx="5029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8" name="Line 33">
            <a:extLst>
              <a:ext uri="{FF2B5EF4-FFF2-40B4-BE49-F238E27FC236}">
                <a16:creationId xmlns:a16="http://schemas.microsoft.com/office/drawing/2014/main" id="{23A4FDAD-E1AF-4F9C-B203-6BFFBA2CE393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3962400"/>
            <a:ext cx="5029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9" name="Line 34">
            <a:extLst>
              <a:ext uri="{FF2B5EF4-FFF2-40B4-BE49-F238E27FC236}">
                <a16:creationId xmlns:a16="http://schemas.microsoft.com/office/drawing/2014/main" id="{0F39304F-72F0-EBF3-760E-F7BB4AC6F6A2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4800600"/>
            <a:ext cx="5029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0" name="Line 35">
            <a:extLst>
              <a:ext uri="{FF2B5EF4-FFF2-40B4-BE49-F238E27FC236}">
                <a16:creationId xmlns:a16="http://schemas.microsoft.com/office/drawing/2014/main" id="{CDB5CA77-8B8F-D878-1B64-0B2381DA2B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5638800"/>
            <a:ext cx="5029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1" name="Rectangle 40">
            <a:extLst>
              <a:ext uri="{FF2B5EF4-FFF2-40B4-BE49-F238E27FC236}">
                <a16:creationId xmlns:a16="http://schemas.microsoft.com/office/drawing/2014/main" id="{C5D2BE1E-5FB9-CCA6-3344-9B38F9EC8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50838"/>
            <a:ext cx="838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42</a:t>
            </a:r>
            <a:r>
              <a:rPr lang="ru-RU" altLang="ru-RU" sz="2400" b="1"/>
              <a:t> </a:t>
            </a:r>
          </a:p>
        </p:txBody>
      </p:sp>
      <p:sp>
        <p:nvSpPr>
          <p:cNvPr id="14372" name="Rectangle 42">
            <a:extLst>
              <a:ext uri="{FF2B5EF4-FFF2-40B4-BE49-F238E27FC236}">
                <a16:creationId xmlns:a16="http://schemas.microsoft.com/office/drawing/2014/main" id="{BAF3E199-19CC-1660-3419-CBD680782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3032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48 </a:t>
            </a:r>
          </a:p>
        </p:txBody>
      </p:sp>
      <p:sp>
        <p:nvSpPr>
          <p:cNvPr id="14373" name="Rectangle 43">
            <a:extLst>
              <a:ext uri="{FF2B5EF4-FFF2-40B4-BE49-F238E27FC236}">
                <a16:creationId xmlns:a16="http://schemas.microsoft.com/office/drawing/2014/main" id="{5377C931-F7A3-F771-4099-6560E7A4C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334963"/>
            <a:ext cx="5921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36</a:t>
            </a:r>
            <a:r>
              <a:rPr lang="ru-RU" altLang="ru-RU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14374" name="Rectangle 44">
            <a:extLst>
              <a:ext uri="{FF2B5EF4-FFF2-40B4-BE49-F238E27FC236}">
                <a16:creationId xmlns:a16="http://schemas.microsoft.com/office/drawing/2014/main" id="{C0F71A4E-815C-DFA5-82F9-20DF1A470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334963"/>
            <a:ext cx="5921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56</a:t>
            </a:r>
            <a:r>
              <a:rPr lang="ru-RU" altLang="ru-RU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14375" name="Rectangle 45">
            <a:extLst>
              <a:ext uri="{FF2B5EF4-FFF2-40B4-BE49-F238E27FC236}">
                <a16:creationId xmlns:a16="http://schemas.microsoft.com/office/drawing/2014/main" id="{D6771898-2B23-48A5-E95D-16DC75F71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34963"/>
            <a:ext cx="5921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28</a:t>
            </a:r>
            <a:r>
              <a:rPr lang="ru-RU" altLang="ru-RU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14376" name="Rectangle 46">
            <a:extLst>
              <a:ext uri="{FF2B5EF4-FFF2-40B4-BE49-F238E27FC236}">
                <a16:creationId xmlns:a16="http://schemas.microsoft.com/office/drawing/2014/main" id="{64E41E0C-006E-2639-761D-562D1DB7A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3032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32</a:t>
            </a:r>
            <a:r>
              <a:rPr lang="ru-RU" altLang="ru-RU" sz="240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14377" name="Rectangle 47">
            <a:extLst>
              <a:ext uri="{FF2B5EF4-FFF2-40B4-BE49-F238E27FC236}">
                <a16:creationId xmlns:a16="http://schemas.microsoft.com/office/drawing/2014/main" id="{C6F7584D-4149-F8D8-B275-7098F00C7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554163"/>
            <a:ext cx="838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49</a:t>
            </a:r>
            <a:r>
              <a:rPr lang="ru-RU" altLang="ru-RU" sz="240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14378" name="Rectangle 48">
            <a:extLst>
              <a:ext uri="{FF2B5EF4-FFF2-40B4-BE49-F238E27FC236}">
                <a16:creationId xmlns:a16="http://schemas.microsoft.com/office/drawing/2014/main" id="{ABA6C835-4689-D4BA-BDEE-E2D1F5426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155416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35 </a:t>
            </a:r>
          </a:p>
        </p:txBody>
      </p:sp>
      <p:sp>
        <p:nvSpPr>
          <p:cNvPr id="14379" name="Rectangle 49">
            <a:extLst>
              <a:ext uri="{FF2B5EF4-FFF2-40B4-BE49-F238E27FC236}">
                <a16:creationId xmlns:a16="http://schemas.microsoft.com/office/drawing/2014/main" id="{FDE91F46-14BE-E119-502F-41823E249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155416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54</a:t>
            </a:r>
            <a:r>
              <a:rPr lang="ru-RU" altLang="ru-RU" sz="2400"/>
              <a:t> </a:t>
            </a:r>
          </a:p>
        </p:txBody>
      </p:sp>
      <p:sp>
        <p:nvSpPr>
          <p:cNvPr id="14380" name="Rectangle 50">
            <a:extLst>
              <a:ext uri="{FF2B5EF4-FFF2-40B4-BE49-F238E27FC236}">
                <a16:creationId xmlns:a16="http://schemas.microsoft.com/office/drawing/2014/main" id="{7D480CA1-7885-BFE3-4F81-6F8093D10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54163"/>
            <a:ext cx="914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45</a:t>
            </a:r>
            <a:r>
              <a:rPr lang="ru-RU" altLang="ru-RU" b="1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14381" name="Rectangle 51">
            <a:extLst>
              <a:ext uri="{FF2B5EF4-FFF2-40B4-BE49-F238E27FC236}">
                <a16:creationId xmlns:a16="http://schemas.microsoft.com/office/drawing/2014/main" id="{488CB60A-D441-F874-A855-045102E87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1554163"/>
            <a:ext cx="914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40</a:t>
            </a:r>
            <a:r>
              <a:rPr lang="ru-RU" altLang="ru-RU" sz="2400"/>
              <a:t> </a:t>
            </a:r>
          </a:p>
        </p:txBody>
      </p:sp>
      <p:sp>
        <p:nvSpPr>
          <p:cNvPr id="14382" name="Rectangle 52">
            <a:extLst>
              <a:ext uri="{FF2B5EF4-FFF2-40B4-BE49-F238E27FC236}">
                <a16:creationId xmlns:a16="http://schemas.microsoft.com/office/drawing/2014/main" id="{45E85311-788A-2980-3832-8D566C899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1554163"/>
            <a:ext cx="914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24 </a:t>
            </a:r>
          </a:p>
        </p:txBody>
      </p:sp>
      <p:sp>
        <p:nvSpPr>
          <p:cNvPr id="14383" name="Rectangle 54">
            <a:extLst>
              <a:ext uri="{FF2B5EF4-FFF2-40B4-BE49-F238E27FC236}">
                <a16:creationId xmlns:a16="http://schemas.microsoft.com/office/drawing/2014/main" id="{43243301-D200-4FBC-C75F-2D99D062A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489200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 b="1"/>
              <a:t>x</a:t>
            </a:r>
            <a:r>
              <a:rPr lang="ru-RU" altLang="ru-RU" sz="3200" b="1"/>
              <a:t> </a:t>
            </a:r>
          </a:p>
        </p:txBody>
      </p:sp>
      <p:sp>
        <p:nvSpPr>
          <p:cNvPr id="14384" name="Rectangle 55">
            <a:extLst>
              <a:ext uri="{FF2B5EF4-FFF2-40B4-BE49-F238E27FC236}">
                <a16:creationId xmlns:a16="http://schemas.microsoft.com/office/drawing/2014/main" id="{8A2BCD9F-EB51-998C-805F-EDD45441AE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287713"/>
            <a:ext cx="7620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6</a:t>
            </a:r>
            <a:r>
              <a:rPr lang="ru-RU" altLang="ru-RU" sz="3200"/>
              <a:t> </a:t>
            </a:r>
          </a:p>
        </p:txBody>
      </p:sp>
      <p:sp>
        <p:nvSpPr>
          <p:cNvPr id="14385" name="Rectangle 56">
            <a:extLst>
              <a:ext uri="{FF2B5EF4-FFF2-40B4-BE49-F238E27FC236}">
                <a16:creationId xmlns:a16="http://schemas.microsoft.com/office/drawing/2014/main" id="{CAF20A8E-304C-06AE-062D-CAE42296B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081463"/>
            <a:ext cx="7620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7 </a:t>
            </a:r>
          </a:p>
        </p:txBody>
      </p:sp>
      <p:sp>
        <p:nvSpPr>
          <p:cNvPr id="14386" name="Rectangle 57">
            <a:extLst>
              <a:ext uri="{FF2B5EF4-FFF2-40B4-BE49-F238E27FC236}">
                <a16:creationId xmlns:a16="http://schemas.microsoft.com/office/drawing/2014/main" id="{7FB1323D-7B01-9652-D1F3-0D15D1364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919663"/>
            <a:ext cx="7620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8</a:t>
            </a:r>
            <a:r>
              <a:rPr lang="ru-RU" altLang="ru-RU" b="1"/>
              <a:t> </a:t>
            </a:r>
          </a:p>
        </p:txBody>
      </p:sp>
      <p:sp>
        <p:nvSpPr>
          <p:cNvPr id="14387" name="Rectangle 58">
            <a:extLst>
              <a:ext uri="{FF2B5EF4-FFF2-40B4-BE49-F238E27FC236}">
                <a16:creationId xmlns:a16="http://schemas.microsoft.com/office/drawing/2014/main" id="{9ADD02BA-BC88-BCF9-8676-87415A41C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757863"/>
            <a:ext cx="7620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9</a:t>
            </a:r>
            <a:r>
              <a:rPr lang="ru-RU" altLang="ru-RU" b="1"/>
              <a:t> </a:t>
            </a:r>
          </a:p>
        </p:txBody>
      </p:sp>
      <p:sp>
        <p:nvSpPr>
          <p:cNvPr id="14388" name="Rectangle 59">
            <a:extLst>
              <a:ext uri="{FF2B5EF4-FFF2-40B4-BE49-F238E27FC236}">
                <a16:creationId xmlns:a16="http://schemas.microsoft.com/office/drawing/2014/main" id="{D327F36E-358C-DE61-EA4A-575238CF2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560638"/>
            <a:ext cx="5540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4</a:t>
            </a:r>
            <a:r>
              <a:rPr lang="ru-RU" altLang="ru-RU"/>
              <a:t> </a:t>
            </a:r>
          </a:p>
        </p:txBody>
      </p:sp>
      <p:sp>
        <p:nvSpPr>
          <p:cNvPr id="14389" name="Rectangle 60">
            <a:extLst>
              <a:ext uri="{FF2B5EF4-FFF2-40B4-BE49-F238E27FC236}">
                <a16:creationId xmlns:a16="http://schemas.microsoft.com/office/drawing/2014/main" id="{2BD6829A-E5CB-DC32-6665-C9D2D61AE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560638"/>
            <a:ext cx="6619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5</a:t>
            </a:r>
            <a:r>
              <a:rPr lang="ru-RU" altLang="ru-RU" sz="3200"/>
              <a:t> </a:t>
            </a:r>
          </a:p>
        </p:txBody>
      </p:sp>
      <p:sp>
        <p:nvSpPr>
          <p:cNvPr id="14390" name="Rectangle 61">
            <a:extLst>
              <a:ext uri="{FF2B5EF4-FFF2-40B4-BE49-F238E27FC236}">
                <a16:creationId xmlns:a16="http://schemas.microsoft.com/office/drawing/2014/main" id="{F04B15F3-7390-71EB-CAED-32D90A67F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560638"/>
            <a:ext cx="615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6</a:t>
            </a:r>
            <a:r>
              <a:rPr lang="ru-RU" altLang="ru-RU" sz="3200"/>
              <a:t> </a:t>
            </a:r>
          </a:p>
        </p:txBody>
      </p:sp>
      <p:sp>
        <p:nvSpPr>
          <p:cNvPr id="14391" name="Rectangle 62">
            <a:extLst>
              <a:ext uri="{FF2B5EF4-FFF2-40B4-BE49-F238E27FC236}">
                <a16:creationId xmlns:a16="http://schemas.microsoft.com/office/drawing/2014/main" id="{C9042DF5-E832-3816-A6B4-E3BDEA46E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90800"/>
            <a:ext cx="5857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7</a:t>
            </a:r>
          </a:p>
        </p:txBody>
      </p:sp>
      <p:sp>
        <p:nvSpPr>
          <p:cNvPr id="14392" name="Rectangle 63">
            <a:extLst>
              <a:ext uri="{FF2B5EF4-FFF2-40B4-BE49-F238E27FC236}">
                <a16:creationId xmlns:a16="http://schemas.microsoft.com/office/drawing/2014/main" id="{BC4F6B80-FF41-811A-D014-FEFE0FF41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586038"/>
            <a:ext cx="6619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8</a:t>
            </a:r>
            <a:r>
              <a:rPr lang="ru-RU" altLang="ru-RU" sz="3200"/>
              <a:t> </a:t>
            </a:r>
          </a:p>
        </p:txBody>
      </p:sp>
      <p:sp>
        <p:nvSpPr>
          <p:cNvPr id="47168" name="Rectangle 64">
            <a:extLst>
              <a:ext uri="{FF2B5EF4-FFF2-40B4-BE49-F238E27FC236}">
                <a16:creationId xmlns:a16="http://schemas.microsoft.com/office/drawing/2014/main" id="{D393AAB1-E9E9-007F-4D80-89D2EF6A8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27660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Ь</a:t>
            </a:r>
            <a:r>
              <a:rPr lang="ru-RU" altLang="ru-RU" sz="3200" i="1"/>
              <a:t> </a:t>
            </a:r>
          </a:p>
        </p:txBody>
      </p:sp>
      <p:sp>
        <p:nvSpPr>
          <p:cNvPr id="47169" name="Rectangle 65">
            <a:extLst>
              <a:ext uri="{FF2B5EF4-FFF2-40B4-BE49-F238E27FC236}">
                <a16:creationId xmlns:a16="http://schemas.microsoft.com/office/drawing/2014/main" id="{696E05F3-C113-BE35-F0F1-0A366BAE0A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4081463"/>
            <a:ext cx="4651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Е</a:t>
            </a:r>
            <a:endParaRPr lang="ru-RU" altLang="ru-RU"/>
          </a:p>
        </p:txBody>
      </p:sp>
      <p:sp>
        <p:nvSpPr>
          <p:cNvPr id="47170" name="Rectangle 66">
            <a:extLst>
              <a:ext uri="{FF2B5EF4-FFF2-40B4-BE49-F238E27FC236}">
                <a16:creationId xmlns:a16="http://schemas.microsoft.com/office/drawing/2014/main" id="{10CA7BFE-7F02-C45D-6442-E3822F0F7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4919663"/>
            <a:ext cx="6556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М</a:t>
            </a:r>
            <a:r>
              <a:rPr lang="ru-RU" altLang="ru-RU"/>
              <a:t> </a:t>
            </a:r>
          </a:p>
        </p:txBody>
      </p:sp>
      <p:sp>
        <p:nvSpPr>
          <p:cNvPr id="14396" name="Rectangle 67">
            <a:extLst>
              <a:ext uri="{FF2B5EF4-FFF2-40B4-BE49-F238E27FC236}">
                <a16:creationId xmlns:a16="http://schemas.microsoft.com/office/drawing/2014/main" id="{60BAFBC9-93FE-498B-12F8-B8E392EEE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5757863"/>
            <a:ext cx="6191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Ч</a:t>
            </a:r>
            <a:r>
              <a:rPr lang="ru-RU" altLang="ru-RU"/>
              <a:t> </a:t>
            </a:r>
          </a:p>
        </p:txBody>
      </p:sp>
      <p:sp>
        <p:nvSpPr>
          <p:cNvPr id="14397" name="Rectangle 68">
            <a:extLst>
              <a:ext uri="{FF2B5EF4-FFF2-40B4-BE49-F238E27FC236}">
                <a16:creationId xmlns:a16="http://schemas.microsoft.com/office/drawing/2014/main" id="{7708687B-CC30-783C-7A9D-A601329F8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3246438"/>
            <a:ext cx="6175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Ь</a:t>
            </a:r>
            <a:r>
              <a:rPr lang="ru-RU" altLang="ru-RU"/>
              <a:t> </a:t>
            </a:r>
          </a:p>
        </p:txBody>
      </p:sp>
      <p:sp>
        <p:nvSpPr>
          <p:cNvPr id="47173" name="Rectangle 69">
            <a:extLst>
              <a:ext uri="{FF2B5EF4-FFF2-40B4-BE49-F238E27FC236}">
                <a16:creationId xmlns:a16="http://schemas.microsoft.com/office/drawing/2014/main" id="{D24C6425-80DC-FA8D-BE67-B0723F0DB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4084638"/>
            <a:ext cx="6238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У </a:t>
            </a:r>
          </a:p>
        </p:txBody>
      </p:sp>
      <p:sp>
        <p:nvSpPr>
          <p:cNvPr id="47174" name="Rectangle 70">
            <a:extLst>
              <a:ext uri="{FF2B5EF4-FFF2-40B4-BE49-F238E27FC236}">
                <a16:creationId xmlns:a16="http://schemas.microsoft.com/office/drawing/2014/main" id="{468B5F58-CF8E-3E5E-CB28-B2C75AFA2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4922838"/>
            <a:ext cx="6683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Т </a:t>
            </a:r>
          </a:p>
        </p:txBody>
      </p:sp>
      <p:sp>
        <p:nvSpPr>
          <p:cNvPr id="47175" name="Rectangle 71">
            <a:extLst>
              <a:ext uri="{FF2B5EF4-FFF2-40B4-BE49-F238E27FC236}">
                <a16:creationId xmlns:a16="http://schemas.microsoft.com/office/drawing/2014/main" id="{A978ED0B-1C4D-9549-9641-425D5C803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5761038"/>
            <a:ext cx="7127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А </a:t>
            </a:r>
          </a:p>
        </p:txBody>
      </p:sp>
      <p:sp>
        <p:nvSpPr>
          <p:cNvPr id="47176" name="Rectangle 72">
            <a:extLst>
              <a:ext uri="{FF2B5EF4-FFF2-40B4-BE49-F238E27FC236}">
                <a16:creationId xmlns:a16="http://schemas.microsoft.com/office/drawing/2014/main" id="{ADD45952-59C1-DD8D-390A-A19582D4D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243263"/>
            <a:ext cx="6492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Ч </a:t>
            </a:r>
          </a:p>
        </p:txBody>
      </p:sp>
      <p:sp>
        <p:nvSpPr>
          <p:cNvPr id="47177" name="Rectangle 73">
            <a:extLst>
              <a:ext uri="{FF2B5EF4-FFF2-40B4-BE49-F238E27FC236}">
                <a16:creationId xmlns:a16="http://schemas.microsoft.com/office/drawing/2014/main" id="{1AB2BE52-EA74-259E-2807-BF7206A9A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3243263"/>
            <a:ext cx="6683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Н </a:t>
            </a:r>
          </a:p>
        </p:txBody>
      </p:sp>
      <p:sp>
        <p:nvSpPr>
          <p:cNvPr id="47178" name="Rectangle 74">
            <a:extLst>
              <a:ext uri="{FF2B5EF4-FFF2-40B4-BE49-F238E27FC236}">
                <a16:creationId xmlns:a16="http://schemas.microsoft.com/office/drawing/2014/main" id="{F3178CE1-7E75-C1C9-4293-CF9BCA470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3243263"/>
            <a:ext cx="644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А </a:t>
            </a:r>
          </a:p>
        </p:txBody>
      </p:sp>
      <p:sp>
        <p:nvSpPr>
          <p:cNvPr id="14404" name="Rectangle 75">
            <a:extLst>
              <a:ext uri="{FF2B5EF4-FFF2-40B4-BE49-F238E27FC236}">
                <a16:creationId xmlns:a16="http://schemas.microsoft.com/office/drawing/2014/main" id="{5B60576B-7F67-0E75-D862-FEB838DFA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4081463"/>
            <a:ext cx="6350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Н</a:t>
            </a:r>
            <a:r>
              <a:rPr lang="ru-RU" altLang="ru-RU"/>
              <a:t> </a:t>
            </a:r>
          </a:p>
        </p:txBody>
      </p:sp>
      <p:sp>
        <p:nvSpPr>
          <p:cNvPr id="14405" name="Rectangle 76">
            <a:extLst>
              <a:ext uri="{FF2B5EF4-FFF2-40B4-BE49-F238E27FC236}">
                <a16:creationId xmlns:a16="http://schemas.microsoft.com/office/drawing/2014/main" id="{65403453-1D58-2645-C492-4C3BA05DF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4922838"/>
            <a:ext cx="7127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А </a:t>
            </a:r>
          </a:p>
        </p:txBody>
      </p:sp>
      <p:sp>
        <p:nvSpPr>
          <p:cNvPr id="47181" name="Rectangle 77">
            <a:extLst>
              <a:ext uri="{FF2B5EF4-FFF2-40B4-BE49-F238E27FC236}">
                <a16:creationId xmlns:a16="http://schemas.microsoft.com/office/drawing/2014/main" id="{1B665931-204B-5BA2-D8D6-B3816944A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5754688"/>
            <a:ext cx="8143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М</a:t>
            </a:r>
            <a:r>
              <a:rPr lang="ru-RU" altLang="ru-RU"/>
              <a:t> </a:t>
            </a:r>
          </a:p>
        </p:txBody>
      </p:sp>
      <p:sp>
        <p:nvSpPr>
          <p:cNvPr id="47182" name="Rectangle 78">
            <a:extLst>
              <a:ext uri="{FF2B5EF4-FFF2-40B4-BE49-F238E27FC236}">
                <a16:creationId xmlns:a16="http://schemas.microsoft.com/office/drawing/2014/main" id="{E0EF12CF-7D8D-FB09-489A-7C604BC27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5761038"/>
            <a:ext cx="6397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А </a:t>
            </a:r>
          </a:p>
        </p:txBody>
      </p:sp>
      <p:sp>
        <p:nvSpPr>
          <p:cNvPr id="47184" name="Rectangle 80">
            <a:extLst>
              <a:ext uri="{FF2B5EF4-FFF2-40B4-BE49-F238E27FC236}">
                <a16:creationId xmlns:a16="http://schemas.microsoft.com/office/drawing/2014/main" id="{DAA0B5BB-DD9D-B528-36DF-7E5176139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4090988"/>
            <a:ext cx="436563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Д</a:t>
            </a:r>
            <a:r>
              <a:rPr lang="ru-RU" altLang="ru-RU"/>
              <a:t> </a:t>
            </a:r>
          </a:p>
        </p:txBody>
      </p:sp>
      <p:sp>
        <p:nvSpPr>
          <p:cNvPr id="47185" name="Rectangle 81">
            <a:extLst>
              <a:ext uri="{FF2B5EF4-FFF2-40B4-BE49-F238E27FC236}">
                <a16:creationId xmlns:a16="http://schemas.microsoft.com/office/drawing/2014/main" id="{B50D1E15-5329-7B17-56A0-4B8D68321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4084638"/>
            <a:ext cx="6873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Н </a:t>
            </a:r>
          </a:p>
        </p:txBody>
      </p:sp>
      <p:sp>
        <p:nvSpPr>
          <p:cNvPr id="14410" name="Rectangle 82">
            <a:extLst>
              <a:ext uri="{FF2B5EF4-FFF2-40B4-BE49-F238E27FC236}">
                <a16:creationId xmlns:a16="http://schemas.microsoft.com/office/drawing/2014/main" id="{2025487C-6CDE-D4FB-2918-9801C20AA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4919663"/>
            <a:ext cx="6683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Н </a:t>
            </a:r>
          </a:p>
        </p:txBody>
      </p:sp>
      <p:sp>
        <p:nvSpPr>
          <p:cNvPr id="14411" name="Rectangle 83">
            <a:extLst>
              <a:ext uri="{FF2B5EF4-FFF2-40B4-BE49-F238E27FC236}">
                <a16:creationId xmlns:a16="http://schemas.microsoft.com/office/drawing/2014/main" id="{4DA196AF-29F0-DA30-1DAA-B6EE608B7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4922838"/>
            <a:ext cx="8858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Ю </a:t>
            </a:r>
          </a:p>
        </p:txBody>
      </p:sp>
      <p:sp>
        <p:nvSpPr>
          <p:cNvPr id="14412" name="Rectangle 84">
            <a:extLst>
              <a:ext uri="{FF2B5EF4-FFF2-40B4-BE49-F238E27FC236}">
                <a16:creationId xmlns:a16="http://schemas.microsoft.com/office/drawing/2014/main" id="{D360B005-C802-1FBD-EC95-FE02B544E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5761038"/>
            <a:ext cx="7080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/>
              <a:t>Б </a:t>
            </a:r>
          </a:p>
        </p:txBody>
      </p:sp>
      <p:pic>
        <p:nvPicPr>
          <p:cNvPr id="14413" name="Picture 85" descr="i?id=22998008&amp;tov=4">
            <a:extLst>
              <a:ext uri="{FF2B5EF4-FFF2-40B4-BE49-F238E27FC236}">
                <a16:creationId xmlns:a16="http://schemas.microsoft.com/office/drawing/2014/main" id="{5BDF272C-8896-2B5F-C242-B1B019303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0"/>
            <a:ext cx="1905000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4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4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4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4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4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4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4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4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4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4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47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4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733</TotalTime>
  <Words>728</Words>
  <Application>Microsoft Office PowerPoint</Application>
  <PresentationFormat>Экран (4:3)</PresentationFormat>
  <Paragraphs>189</Paragraphs>
  <Slides>25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40" baseType="lpstr">
      <vt:lpstr>Arial</vt:lpstr>
      <vt:lpstr>Lucida Sans Unicode</vt:lpstr>
      <vt:lpstr>Georgia</vt:lpstr>
      <vt:lpstr>Wingdings 2</vt:lpstr>
      <vt:lpstr>Calibri</vt:lpstr>
      <vt:lpstr>Ampir Deco</vt:lpstr>
      <vt:lpstr>Aharoni</vt:lpstr>
      <vt:lpstr>Agatha-Modern</vt:lpstr>
      <vt:lpstr>Wingdings</vt:lpstr>
      <vt:lpstr>Arial Black</vt:lpstr>
      <vt:lpstr>Times New Roman</vt:lpstr>
      <vt:lpstr>Symbol</vt:lpstr>
      <vt:lpstr>Monotype Corsiva</vt:lpstr>
      <vt:lpstr>Городская</vt:lpstr>
      <vt:lpstr>Microsoft Equation 3.0</vt:lpstr>
      <vt:lpstr>РЕШЕНИЕ УРАВНЕНИЙ</vt:lpstr>
      <vt:lpstr>Презентация PowerPoint</vt:lpstr>
      <vt:lpstr>Напомним правила</vt:lpstr>
      <vt:lpstr>УРАВНЕНИЯ</vt:lpstr>
      <vt:lpstr>УРАВНЕНИЯ</vt:lpstr>
      <vt:lpstr>УРАВНЕНИЯ</vt:lpstr>
      <vt:lpstr> Логическое задание</vt:lpstr>
      <vt:lpstr> </vt:lpstr>
      <vt:lpstr>  </vt:lpstr>
      <vt:lpstr>    Н   А  Ч   Н   Е  М   Д   У  М   А   Т   Ь   !</vt:lpstr>
      <vt:lpstr>Презентация PowerPoint</vt:lpstr>
      <vt:lpstr>Презентация PowerPoint</vt:lpstr>
      <vt:lpstr>ФИЗМИНУТКА</vt:lpstr>
      <vt:lpstr>Решим задачу с помощью уравнения</vt:lpstr>
      <vt:lpstr>Презентация PowerPoint</vt:lpstr>
      <vt:lpstr>Презентация PowerPoint</vt:lpstr>
      <vt:lpstr>  Сейф1  Сейф 2 Сейф </vt:lpstr>
      <vt:lpstr>САМОСТОЯТЕЛЬНАЯ РАБОТА</vt:lpstr>
      <vt:lpstr>Презентация PowerPoint</vt:lpstr>
      <vt:lpstr>2) Решите  уравнения</vt:lpstr>
      <vt:lpstr>1)       ОТВЕТЫ</vt:lpstr>
      <vt:lpstr>2)        ОТВЕТЫ</vt:lpstr>
      <vt:lpstr>Рефлексия  </vt:lpstr>
      <vt:lpstr>Домашнее задание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OsmininaVictoria@outlook.com</cp:lastModifiedBy>
  <cp:revision>78</cp:revision>
  <dcterms:created xsi:type="dcterms:W3CDTF">2009-10-10T12:35:05Z</dcterms:created>
  <dcterms:modified xsi:type="dcterms:W3CDTF">2022-11-07T10:43:16Z</dcterms:modified>
</cp:coreProperties>
</file>