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4" r:id="rId3"/>
    <p:sldId id="275" r:id="rId4"/>
    <p:sldId id="276" r:id="rId5"/>
    <p:sldId id="280" r:id="rId6"/>
    <p:sldId id="279" r:id="rId7"/>
    <p:sldId id="278" r:id="rId8"/>
    <p:sldId id="282" r:id="rId9"/>
    <p:sldId id="281" r:id="rId10"/>
    <p:sldId id="283" r:id="rId11"/>
    <p:sldId id="284" r:id="rId12"/>
    <p:sldId id="285" r:id="rId13"/>
    <p:sldId id="271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709" autoAdjust="0"/>
  </p:normalViewPr>
  <p:slideViewPr>
    <p:cSldViewPr>
      <p:cViewPr varScale="1">
        <p:scale>
          <a:sx n="50" d="100"/>
          <a:sy n="50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4C0F4-541A-4E73-94E0-0CA7220D388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ED7F8-363F-4952-A619-BD5453C34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8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A3CA6B-ED55-440B-8BCA-6A6B77BD35B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714357"/>
            <a:ext cx="7415210" cy="1346492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родителей на успеваемость ребенка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2708920"/>
            <a:ext cx="3686156" cy="3649038"/>
          </a:xfrm>
        </p:spPr>
        <p:txBody>
          <a:bodyPr>
            <a:noAutofit/>
          </a:bodyPr>
          <a:lstStyle/>
          <a:p>
            <a:pPr algn="ctr"/>
            <a:r>
              <a:rPr lang="ru-RU" altLang="ru-RU" sz="4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</a:t>
            </a:r>
            <a:r>
              <a:rPr lang="ru-RU" alt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</a:t>
            </a:r>
          </a:p>
          <a:p>
            <a:pPr algn="ctr"/>
            <a:r>
              <a:rPr lang="ru-RU" alt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5  </a:t>
            </a:r>
            <a:r>
              <a:rPr lang="ru-RU" altLang="ru-RU" sz="4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</a:t>
            </a:r>
            <a:r>
              <a:rPr lang="ru-RU" alt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классе</a:t>
            </a:r>
            <a:endParaRPr lang="ru-RU" sz="4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4" name="Рисунок 3" descr="послуша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645024"/>
            <a:ext cx="2133450" cy="271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7" y="4192"/>
            <a:ext cx="5430507" cy="4072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36912"/>
            <a:ext cx="5345952" cy="42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549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910"/>
            <a:ext cx="5145517" cy="38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470" y="2780928"/>
            <a:ext cx="5436096" cy="407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016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56916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257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29618" cy="17256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детям должна быть эффективной, грамотной и должна идти в трех направлениях: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71678"/>
            <a:ext cx="7933588" cy="417672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режима дня;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выполнением домашних заданий;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приучение детей к самостоятельности.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m4-tub.yandex.net/i?id=888872&amp;tov=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286256"/>
            <a:ext cx="2857520" cy="2286019"/>
          </a:xfrm>
          <a:prstGeom prst="rect">
            <a:avLst/>
          </a:prstGeom>
          <a:noFill/>
        </p:spPr>
      </p:pic>
      <p:pic>
        <p:nvPicPr>
          <p:cNvPr id="2052" name="Picture 4" descr="http://im2-tub.yandex.net/i?id=77470804&amp;tov=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256"/>
            <a:ext cx="2857520" cy="2153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306"/>
            <a:ext cx="8964488" cy="672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521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Представьте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на месте ребят, пришедших в 5-й класс. 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какими трудностями могут встретиться дети, придя в 5 класс?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J02339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941168"/>
            <a:ext cx="1698749" cy="149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07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04664"/>
            <a:ext cx="73448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учебных предметов изучалось Вашим ребёнком в 4 классе? В 5 классе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недельная учебная нагрузка была у Вашего ребёнка в 4 классе? В 5 классе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учителей обучало Вашего ребёнка в 4 классе? В 5 классе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времени в среднем тратил Ваш ребёнок на подготовку домашних заданий в 4 классе? В 5 классе?</a:t>
            </a:r>
          </a:p>
        </p:txBody>
      </p:sp>
    </p:spTree>
    <p:extLst>
      <p:ext uri="{BB962C8B-B14F-4D97-AF65-F5344CB8AC3E}">
        <p14:creationId xmlns:p14="http://schemas.microsoft.com/office/powerpoint/2010/main" val="3552582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Сравнительная таблица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922" y="1447800"/>
            <a:ext cx="745370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517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496888"/>
            <a:ext cx="8291513" cy="586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767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Признаки успешной адаптации: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altLang="ru-RU" dirty="0"/>
              <a:t>удовлетворенность ребенка процессом обучения;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ребенок легко справляется с программой;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степень самостоятельности ребенка при выполнении им учебных заданий, готовность прибегнуть к помощи взрослого лишь ПОСЛЕ попыток выполнить задание самому;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удовлетворенность межличностными отношениями – с одноклассниками и учителями.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2206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FF0000"/>
                </a:solidFill>
              </a:rPr>
              <a:t>Признаки </a:t>
            </a:r>
            <a:br>
              <a:rPr lang="ru-RU" altLang="ru-RU" b="1" dirty="0">
                <a:solidFill>
                  <a:srgbClr val="FF0000"/>
                </a:solidFill>
              </a:rPr>
            </a:br>
            <a:r>
              <a:rPr lang="ru-RU" altLang="ru-RU" b="1" dirty="0" err="1">
                <a:solidFill>
                  <a:srgbClr val="FF0000"/>
                </a:solidFill>
              </a:rPr>
              <a:t>дезадаптации</a:t>
            </a:r>
            <a:r>
              <a:rPr lang="ru-RU" altLang="ru-RU" b="1" dirty="0">
                <a:solidFill>
                  <a:srgbClr val="FF0000"/>
                </a:solidFill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106104" cy="4800600"/>
          </a:xfrm>
        </p:spPr>
        <p:txBody>
          <a:bodyPr>
            <a:normAutofit fontScale="85000" lnSpcReduction="10000"/>
          </a:bodyPr>
          <a:lstStyle/>
          <a:p>
            <a:pPr marL="609600" indent="-609600">
              <a:lnSpc>
                <a:spcPct val="80000"/>
              </a:lnSpc>
            </a:pPr>
            <a:r>
              <a:rPr lang="ru-RU" altLang="ru-RU" sz="3300" b="1" dirty="0"/>
              <a:t>Усталый, утомлённый </a:t>
            </a:r>
            <a:r>
              <a:rPr lang="ru-RU" altLang="ru-RU" sz="3300" b="1" dirty="0" smtClean="0"/>
              <a:t>внешний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300" b="1" dirty="0" smtClean="0"/>
              <a:t> </a:t>
            </a:r>
            <a:r>
              <a:rPr lang="ru-RU" altLang="ru-RU" sz="3300" b="1" dirty="0"/>
              <a:t>вид ребёнка</a:t>
            </a:r>
            <a:r>
              <a:rPr lang="ru-RU" altLang="ru-RU" sz="3300" dirty="0"/>
              <a:t>.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300" dirty="0"/>
              <a:t>Нежелание ребёнка делиться своими впечатлениями о проведённом дне.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300" b="1" dirty="0"/>
              <a:t>Стремление отвлечь взрослого от школьных событий, переключить внимание на другие темы.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300" dirty="0"/>
              <a:t>Нежелания выполнять домашние задания.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300" b="1" dirty="0"/>
              <a:t>Жалобы на те или иные события, связанные со школой</a:t>
            </a:r>
            <a:r>
              <a:rPr lang="ru-RU" altLang="ru-RU" sz="3300" dirty="0"/>
              <a:t>.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300" dirty="0"/>
              <a:t>Беспокойный сон.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300" b="1" dirty="0"/>
              <a:t>Трудности утреннего пробуждения, вялость.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3300" dirty="0"/>
              <a:t>Постоянные жалобы на плохое самочувствие.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469" y="0"/>
            <a:ext cx="2663825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094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162302"/>
            <a:ext cx="5383026" cy="452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652" y="2475756"/>
            <a:ext cx="5806347" cy="4354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537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62625"/>
            <a:ext cx="6463241" cy="437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4734"/>
            <a:ext cx="4471020" cy="3353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5487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215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Влияние родителей на успеваемость ребенка</vt:lpstr>
      <vt:lpstr>         Представьте себя на месте ребят, пришедших в 5-й класс.  С какими трудностями могут встретиться дети, придя в 5 класс? </vt:lpstr>
      <vt:lpstr>Презентация PowerPoint</vt:lpstr>
      <vt:lpstr>Сравнительная таблица</vt:lpstr>
      <vt:lpstr>Презентация PowerPoint</vt:lpstr>
      <vt:lpstr>Признаки успешной адаптации:</vt:lpstr>
      <vt:lpstr>Признаки  дезадаптации: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Помощь детям должна быть эффективной, грамотной и должна идти в трех направлениях: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семейной атмосферы на успеваемость ребенка</dc:title>
  <dc:creator>Admin</dc:creator>
  <cp:lastModifiedBy>Жигуль</cp:lastModifiedBy>
  <cp:revision>46</cp:revision>
  <dcterms:created xsi:type="dcterms:W3CDTF">2009-11-23T16:54:16Z</dcterms:created>
  <dcterms:modified xsi:type="dcterms:W3CDTF">2022-11-07T16:23:18Z</dcterms:modified>
</cp:coreProperties>
</file>