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av" ContentType="audio/x-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70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264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27.10.2022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27.10.2022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27.10.2022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27.10.2022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27.10.2022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27.10.2022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27.10.2022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27.10.2022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27.10.2022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27.10.2022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27.10.2022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t>27.10.2022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1.wav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clrChange>
              <a:clrFrom>
                <a:srgbClr val="F8FAF8"/>
              </a:clrFrom>
              <a:clrTo>
                <a:srgbClr val="F8FAF8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25004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  <p:sndAc>
          <p:stSnd>
            <p:snd r:embed="rId2" name="балалайка и гармошка 7с.wav"/>
          </p:stSnd>
        </p:sndAc>
      </p:transition>
    </mc:Choice>
    <mc:Fallback xmlns="">
      <p:transition spd="slow">
        <p:split orient="vert"/>
        <p:sndAc>
          <p:stSnd>
            <p:snd r:embed="rId4" name="балалайка и гармошка 7с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clrChange>
              <a:clrFrom>
                <a:srgbClr val="FCFEFB"/>
              </a:clrFrom>
              <a:clrTo>
                <a:srgbClr val="FCFE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9957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clrChange>
              <a:clrFrom>
                <a:srgbClr val="FCFEFB"/>
              </a:clrFrom>
              <a:clrTo>
                <a:srgbClr val="FCFE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2777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clrChange>
              <a:clrFrom>
                <a:srgbClr val="FCFEFB"/>
              </a:clrFrom>
              <a:clrTo>
                <a:srgbClr val="FCFE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78376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clrChange>
              <a:clrFrom>
                <a:srgbClr val="FCFEFB"/>
              </a:clrFrom>
              <a:clrTo>
                <a:srgbClr val="FCFE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53333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clrChange>
              <a:clrFrom>
                <a:srgbClr val="FCFDFB"/>
              </a:clrFrom>
              <a:clrTo>
                <a:srgbClr val="FCFD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93303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clrChange>
              <a:clrFrom>
                <a:srgbClr val="F8F9F7"/>
              </a:clrFrom>
              <a:clrTo>
                <a:srgbClr val="F8F9F7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347448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win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clrChange>
              <a:clrFrom>
                <a:srgbClr val="FBFDFA"/>
              </a:clrFrom>
              <a:clrTo>
                <a:srgbClr val="FBFDFA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31253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clrChange>
              <a:clrFrom>
                <a:srgbClr val="FBFCFA"/>
              </a:clrFrom>
              <a:clrTo>
                <a:srgbClr val="FBFCFA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8100055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clrChange>
              <a:clrFrom>
                <a:srgbClr val="FCFEFC"/>
              </a:clrFrom>
              <a:clrTo>
                <a:srgbClr val="FCFEF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23466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84560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clrChange>
              <a:clrFrom>
                <a:srgbClr val="FBFDFB"/>
              </a:clrFrom>
              <a:clrTo>
                <a:srgbClr val="FBFD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027413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clrChange>
              <a:clrFrom>
                <a:srgbClr val="FCFEFC"/>
              </a:clrFrom>
              <a:clrTo>
                <a:srgbClr val="FCFEF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80278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clrChange>
              <a:clrFrom>
                <a:srgbClr val="FCFEFB"/>
              </a:clrFrom>
              <a:clrTo>
                <a:srgbClr val="FCFE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2075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</TotalTime>
  <Words>0</Words>
  <Application>Microsoft Office PowerPoint</Application>
  <PresentationFormat>Экран (4:3)</PresentationFormat>
  <Paragraphs>0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7" baseType="lpstr">
      <vt:lpstr>Arial</vt:lpstr>
      <vt:lpstr>Calibri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Энциклопедия для воспитателей. </dc:title>
  <dc:creator>Волкова Нина Александровна</dc:creator>
  <cp:lastModifiedBy>Нина Александровна</cp:lastModifiedBy>
  <cp:revision>19</cp:revision>
  <dcterms:modified xsi:type="dcterms:W3CDTF">2022-10-27T13:25:40Z</dcterms:modified>
</cp:coreProperties>
</file>