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0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8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69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00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1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69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4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0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8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0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23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48BC1-546D-4928-927D-A052FA51225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617BA-E715-4E67-87A7-5E2D7CFA4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25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2686" y="145142"/>
            <a:ext cx="9144000" cy="1807029"/>
          </a:xfrm>
        </p:spPr>
        <p:txBody>
          <a:bodyPr/>
          <a:lstStyle/>
          <a:p>
            <a:r>
              <a:rPr lang="en-US" dirty="0" smtClean="0"/>
              <a:t>Your Future,</a:t>
            </a:r>
            <a:br>
              <a:rPr lang="en-US" dirty="0" smtClean="0"/>
            </a:br>
            <a:r>
              <a:rPr lang="en-US" dirty="0" smtClean="0"/>
              <a:t>Our Future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8743"/>
            <a:ext cx="9971314" cy="38898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Как поэтапно нарисовать Землю, руки, планету в руках, ладонях? МК, Шаблоны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4457" y="2267833"/>
            <a:ext cx="6676572" cy="390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04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6096"/>
            <a:ext cx="10515600" cy="1325563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/>
              <a:t>Imagine that you are group of eco-activists and you are going to perform at school forum. It is dedicated to the ecological problems of Buryatia</a:t>
            </a:r>
            <a:r>
              <a:rPr lang="en-US" sz="2800" b="1" dirty="0" smtClean="0"/>
              <a:t>. Choose one problem and suggest a solution. Use </a:t>
            </a:r>
            <a:r>
              <a:rPr lang="en-US" sz="2800" b="1" dirty="0"/>
              <a:t>a chart.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6686" y="2148113"/>
            <a:ext cx="4992915" cy="27577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There is … in Buryatia.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- If we …, our region ….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We suggest </a:t>
            </a:r>
            <a:r>
              <a:rPr lang="en-US" dirty="0" smtClean="0">
                <a:solidFill>
                  <a:schemeClr val="tx1"/>
                </a:solidFill>
              </a:rPr>
              <a:t>… .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+ If we …, ….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41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wonderful WORLD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486" y="1393370"/>
            <a:ext cx="10363199" cy="522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04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0800000" flipV="1">
            <a:off x="736599" y="1669143"/>
            <a:ext cx="10787743" cy="3265714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/>
              <a:t>“</a:t>
            </a:r>
            <a:r>
              <a:rPr lang="en-US" b="1" i="1" dirty="0" smtClean="0"/>
              <a:t>The future will either be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US" b="1" i="1" dirty="0" smtClean="0"/>
              <a:t> or not at all.”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Bob Brown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2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First conditional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87657" y="5646057"/>
            <a:ext cx="2931886" cy="827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909359"/>
              </p:ext>
            </p:extLst>
          </p:nvPr>
        </p:nvGraphicFramePr>
        <p:xfrm>
          <a:off x="838200" y="954768"/>
          <a:ext cx="10515600" cy="57334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902102555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2905548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Possible situation</a:t>
                      </a:r>
                      <a:endParaRPr lang="ru-RU" sz="2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Consequence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40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IF + Present Simple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will/won’t + infinitive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587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If you visit </a:t>
                      </a:r>
                      <a:r>
                        <a:rPr lang="en-US" i="1" dirty="0" err="1" smtClean="0"/>
                        <a:t>Modbury</a:t>
                      </a:r>
                      <a:r>
                        <a:rPr lang="en-US" i="1" dirty="0" smtClean="0"/>
                        <a:t>,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won’t see any plastic bags.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531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If you throw plastic away,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 will take 1000 years to disappear.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705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Consequence</a:t>
                      </a:r>
                      <a:endParaRPr lang="ru-RU" sz="20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Possible situation</a:t>
                      </a:r>
                      <a:endParaRPr lang="ru-RU" sz="20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40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problem will be worse in the future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if we don’t take action.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44625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b="1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/>
                        <a:t>We use the first conditional to talk about</a:t>
                      </a:r>
                      <a:r>
                        <a:rPr lang="en-US" b="1" baseline="0" dirty="0" smtClean="0"/>
                        <a:t> possible situations in the future and their consequences.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baseline="0" dirty="0" smtClean="0"/>
                        <a:t>We can put the situation first, or the consequences first.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baseline="0" dirty="0" smtClean="0"/>
                        <a:t>If we put the situation first, we use a comma.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49546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 smtClean="0"/>
                        <a:t>Answer: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b="1" baseline="0" dirty="0" smtClean="0"/>
                        <a:t>Which tense do we use in the IF  part of the sentence?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b="1" baseline="0" dirty="0" smtClean="0"/>
                        <a:t>Which tense do we use to talk about the consequences?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en-US" b="1" baseline="0" dirty="0" smtClean="0"/>
                        <a:t>Do we use the first conditional to talk about the past or the future?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244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839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dirty="0"/>
              <a:t> </a:t>
            </a:r>
            <a:r>
              <a:rPr lang="en-US" sz="2800" b="1" dirty="0"/>
              <a:t> </a:t>
            </a:r>
            <a:r>
              <a:rPr lang="en-US" sz="3200" b="1" dirty="0"/>
              <a:t>Put the words in the right order </a:t>
            </a:r>
            <a:r>
              <a:rPr lang="en-US" sz="3200" b="1" dirty="0" smtClean="0"/>
              <a:t>. </a:t>
            </a:r>
            <a:r>
              <a:rPr lang="en-US" sz="3200" b="1" dirty="0"/>
              <a:t>D</a:t>
            </a:r>
            <a:r>
              <a:rPr lang="en-US" sz="3200" b="1" dirty="0" smtClean="0"/>
              <a:t>on’t </a:t>
            </a:r>
            <a:r>
              <a:rPr lang="en-US" sz="3200" b="1" dirty="0"/>
              <a:t>forget to use a </a:t>
            </a:r>
            <a:r>
              <a:rPr lang="en-US" sz="3200" b="1" dirty="0" smtClean="0"/>
              <a:t>comma: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Example:</a:t>
            </a:r>
            <a:endParaRPr lang="ru-RU" dirty="0"/>
          </a:p>
          <a:p>
            <a:pPr marL="0" indent="0">
              <a:buNone/>
            </a:pPr>
            <a:r>
              <a:rPr lang="en-US" sz="3200" dirty="0"/>
              <a:t>If </a:t>
            </a:r>
            <a:r>
              <a:rPr lang="en-US" sz="3200" dirty="0" smtClean="0"/>
              <a:t>/action / the </a:t>
            </a:r>
            <a:r>
              <a:rPr lang="en-US" sz="3200" dirty="0"/>
              <a:t>problem </a:t>
            </a:r>
            <a:r>
              <a:rPr lang="en-US" sz="3200" dirty="0" smtClean="0"/>
              <a:t>/ </a:t>
            </a:r>
            <a:r>
              <a:rPr lang="en-US" sz="3200" dirty="0" err="1" smtClean="0"/>
              <a:t>wil</a:t>
            </a:r>
            <a:r>
              <a:rPr lang="en-US" sz="3200" dirty="0" smtClean="0"/>
              <a:t> be / don’t take / </a:t>
            </a:r>
            <a:r>
              <a:rPr lang="en-US" sz="3200" dirty="0"/>
              <a:t>we </a:t>
            </a:r>
            <a:r>
              <a:rPr lang="en-US" sz="3200" dirty="0" smtClean="0"/>
              <a:t>/ in the future / worse /.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3600" dirty="0" smtClean="0"/>
              <a:t>If </a:t>
            </a:r>
            <a:r>
              <a:rPr lang="en-US" sz="3600" dirty="0"/>
              <a:t>we don’t take action, the problem will be worse in the future.</a:t>
            </a:r>
            <a:endParaRPr lang="ru-RU" sz="3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992914" y="3410857"/>
            <a:ext cx="1103086" cy="812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79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880634"/>
              </p:ext>
            </p:extLst>
          </p:nvPr>
        </p:nvGraphicFramePr>
        <p:xfrm>
          <a:off x="838200" y="1825625"/>
          <a:ext cx="10515600" cy="47217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888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Group 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Group 2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7644">
                <a:tc>
                  <a:txBody>
                    <a:bodyPr/>
                    <a:lstStyle/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turtles eat plastic bags, they will die.</a:t>
                      </a:r>
                      <a:endParaRPr lang="ru-RU" sz="3200" kern="1200" dirty="0" smtClean="0">
                        <a:effectLst/>
                      </a:endParaRPr>
                    </a:p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he doesn’t recycle his plastic bags, he will damage the environment.</a:t>
                      </a:r>
                      <a:endParaRPr lang="ru-RU" sz="3200" kern="1200" dirty="0" smtClean="0">
                        <a:effectLst/>
                      </a:endParaRPr>
                    </a:p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it snows next weekend, we will go skiing.</a:t>
                      </a:r>
                      <a:endParaRPr lang="ru-RU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you eat healthy food, you will feel better.</a:t>
                      </a:r>
                      <a:endParaRPr lang="ru-RU" sz="3200" kern="1200" dirty="0" smtClean="0">
                        <a:effectLst/>
                      </a:endParaRPr>
                    </a:p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the climate change, the animals and the plants will die.</a:t>
                      </a:r>
                      <a:endParaRPr lang="ru-RU" sz="3200" kern="1200" dirty="0" smtClean="0">
                        <a:effectLst/>
                      </a:endParaRPr>
                    </a:p>
                    <a:p>
                      <a:pPr marL="457200" lvl="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3200" kern="1200" dirty="0" smtClean="0">
                          <a:effectLst/>
                        </a:rPr>
                        <a:t>If our teacher gives us a lot of homework, I will not go out with my friends.</a:t>
                      </a:r>
                      <a:endParaRPr lang="ru-RU" sz="3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09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657" y="365126"/>
            <a:ext cx="10686143" cy="650874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Complete </a:t>
            </a:r>
            <a:r>
              <a:rPr lang="en-US" u="sng" dirty="0"/>
              <a:t>the text.  Use correct form</a:t>
            </a:r>
            <a:r>
              <a:rPr lang="en-US" u="sng" dirty="0" smtClean="0"/>
              <a:t>.</a:t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ru-RU" dirty="0"/>
              <a:t/>
            </a:r>
            <a:br>
              <a:rPr lang="ru-RU" dirty="0"/>
            </a:br>
            <a:r>
              <a:rPr lang="en-US" u="sng" dirty="0"/>
              <a:t>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4" y="1016000"/>
            <a:ext cx="11785599" cy="5160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rise        be         lose         melt          ice melts         produce        get hotter</a:t>
            </a:r>
            <a:r>
              <a:rPr lang="en-US" dirty="0"/>
              <a:t> </a:t>
            </a:r>
            <a:r>
              <a:rPr lang="en-US" dirty="0" smtClean="0"/>
              <a:t>                          </a:t>
            </a:r>
            <a:r>
              <a:rPr lang="en-US" b="1" i="1" dirty="0" smtClean="0"/>
              <a:t>the climate gets         the sea level rises        there are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7714" y="1016000"/>
            <a:ext cx="10638972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714" y="2075544"/>
            <a:ext cx="10740572" cy="4782456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329714" y="1233714"/>
            <a:ext cx="1320800" cy="145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128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Will produce                            6. will rise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Will get hotter                         7. will be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The climate gets                      8. the sea level rises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Will melt                                   9. will lose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Ice melts                                 10. there are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16707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143" y="-375104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Ecological problems of Buryatia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143" y="1349830"/>
            <a:ext cx="11248571" cy="482713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44713"/>
              </p:ext>
            </p:extLst>
          </p:nvPr>
        </p:nvGraphicFramePr>
        <p:xfrm>
          <a:off x="362856" y="638629"/>
          <a:ext cx="11393714" cy="596537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96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6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189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/>
                        <a:t>Cutting down of forests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Air pollution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64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Rubbish</a:t>
                      </a:r>
                      <a:endParaRPr lang="ru-RU" sz="3600" dirty="0" smtClean="0"/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Water pollution</a:t>
                      </a:r>
                      <a:endParaRPr lang="ru-RU" sz="3600" dirty="0" smtClean="0"/>
                    </a:p>
                    <a:p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685" y="1393372"/>
            <a:ext cx="4607085" cy="214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829" y="1393372"/>
            <a:ext cx="4992914" cy="214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829" y="4296228"/>
            <a:ext cx="5094514" cy="227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4165600"/>
            <a:ext cx="4934857" cy="240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982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</TotalTime>
  <Words>419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Your Future, Our Future</vt:lpstr>
      <vt:lpstr>Our wonderful WORLD</vt:lpstr>
      <vt:lpstr>“The future will either be green or not at all.”                                                          Bob Brown</vt:lpstr>
      <vt:lpstr>First conditional</vt:lpstr>
      <vt:lpstr>  Put the words in the right order . Don’t forget to use a comma: </vt:lpstr>
      <vt:lpstr>Answers</vt:lpstr>
      <vt:lpstr>    Complete the text.  Use correct form.      </vt:lpstr>
      <vt:lpstr>Answers</vt:lpstr>
      <vt:lpstr>Ecological problems of Buryatia</vt:lpstr>
      <vt:lpstr>Imagine that you are group of eco-activists and you are going to perform at school forum. It is dedicated to the ecological problems of Buryatia. Choose one problem and suggest a solution. Use a chart.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Future, Our Future</dc:title>
  <dc:creator>Бэлигма Дамдинова</dc:creator>
  <cp:lastModifiedBy>Кабинет 29</cp:lastModifiedBy>
  <cp:revision>31</cp:revision>
  <dcterms:created xsi:type="dcterms:W3CDTF">2021-03-10T13:50:37Z</dcterms:created>
  <dcterms:modified xsi:type="dcterms:W3CDTF">2022-11-07T10:26:19Z</dcterms:modified>
</cp:coreProperties>
</file>