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Законы генетики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3"/>
            <a:ext cx="8229600" cy="4104456"/>
          </a:xfrm>
        </p:spPr>
        <p:txBody>
          <a:bodyPr>
            <a:no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Courier New"/>
              <a:buChar char="o"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Моногибридное скрещивание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скрещиваемые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особи отличаются только по одному исследуемому признаку (цвет семян)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Courier New"/>
              <a:buChar char="o"/>
              <a:tabLst>
                <a:tab pos="457200" algn="l"/>
              </a:tabLst>
            </a:pP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Дигибридное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скрещивание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скрещиваемые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особи отличаются по двум различным признакам (цвет и форма семян)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♀ - женский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организм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♂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- мужской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организм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P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- родительские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организмы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F</a:t>
            </a:r>
            <a:r>
              <a:rPr lang="ru-RU" sz="2400" baseline="-25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1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 - гибриды первого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поколения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F</a:t>
            </a:r>
            <a:r>
              <a:rPr lang="ru-RU" sz="2400" baseline="-25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2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 - гибриды второго поколения.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494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Первый закон Менделя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496944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420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Анализирующее скрещивани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604448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6224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Неполное доминировани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604448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2495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Второй закон Мендел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568952" cy="59766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5335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Закон независимого наследования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96944" cy="6293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65611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24</TotalTime>
  <Words>46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Аптека</vt:lpstr>
      <vt:lpstr>Законы генетики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 А. Пугина</dc:creator>
  <cp:lastModifiedBy>Оксана А. Пугина (PRH-2 - opugina)</cp:lastModifiedBy>
  <cp:revision>3</cp:revision>
  <dcterms:created xsi:type="dcterms:W3CDTF">2022-11-07T13:38:28Z</dcterms:created>
  <dcterms:modified xsi:type="dcterms:W3CDTF">2022-11-07T14:14:24Z</dcterms:modified>
</cp:coreProperties>
</file>