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6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5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562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26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8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5506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558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862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811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6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951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767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502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059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700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39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975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7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394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B7ABE678-1625-44E8-8111-11842F25045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D891300-152B-4612-8C90-B7873AA66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2007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48;&#1085;&#1092;&#1086;&#1088;&#1084;&#1072;&#1094;&#1080;&#1103;%20&#1086;%20&#1043;&#1080;&#1087;&#1087;&#1086;&#1082;&#1088;&#1072;&#1090;&#1077;%20&#1092;&#1086;&#1090;&#1086;&amp;from=tabbar&amp;pos=5&amp;rpt=simage&amp;img_url=http://trueideas.org/wp-content/uploads/Images_0800x900/hippocrates-800x900.jpg&amp;lr=239" TargetMode="External"/><Relationship Id="rId2" Type="http://schemas.openxmlformats.org/officeDocument/2006/relationships/hyperlink" Target="https://obrazovaka.ru/hippocrates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yandex.ru/images/search?pos=1&amp;from=tabbar&amp;text=%D0%A7%D1%82%D0%BE%20%D1%82%D0%B0%D0%BA%D0%BE%D0%B5%20%D1%81%D0%BA%D0%B0%D0%BC%D1%8C%D1%8F%20%D0%B3%D0%B8%D0%BF%D0%BF%D0%BE%D0%BA%D1%80%D0%B0%D1%82%D0%B0&amp;img_url=http://shkola-zdorovia.ru/wp-content/uploads/2016/03/123124124124124.jpg&amp;rpt=simage&amp;lr=239" TargetMode="External"/><Relationship Id="rId5" Type="http://schemas.openxmlformats.org/officeDocument/2006/relationships/hyperlink" Target="https://yandex.ru/images/search?text=&#1044;&#1072;&#1102;&#1090;%20&#1083;&#1080;%20&#1089;&#1077;&#1081;&#1095;&#1072;&#1089;%20&#1082;&#1083;&#1103;&#1090;&#1074;&#1091;%20&#1075;&#1080;&#1087;&#1087;&#1086;&#1082;&#1088;&#1072;&#1090;&#1072;%20&#1085;&#1072;%20&#1083;&#1072;&#1090;&#1099;&#1085;&#1077;&amp;from=tabbar&amp;pos=25&amp;rpt=simage&amp;img_url=http://junior.ru/students/vasilenko/klyatva.jpg&amp;lr=239" TargetMode="External"/><Relationship Id="rId4" Type="http://schemas.openxmlformats.org/officeDocument/2006/relationships/hyperlink" Target="https://ru.wikipedia.org/wiki/&#1043;&#1080;&#1087;&#1087;&#1086;&#1082;&#1088;&#1072;&#1090;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Гиппократ и его вклад в </a:t>
            </a:r>
            <a:r>
              <a:rPr lang="ru-RU" dirty="0" smtClean="0"/>
              <a:t>медицину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001768"/>
            <a:ext cx="4690066" cy="1856232"/>
          </a:xfrm>
        </p:spPr>
        <p:txBody>
          <a:bodyPr/>
          <a:lstStyle/>
          <a:p>
            <a:r>
              <a:rPr lang="ru-RU" dirty="0" smtClean="0"/>
              <a:t>Проект выполнен </a:t>
            </a:r>
          </a:p>
          <a:p>
            <a:r>
              <a:rPr lang="ru-RU" dirty="0" smtClean="0"/>
              <a:t>Учеником 8</a:t>
            </a:r>
            <a:r>
              <a:rPr lang="en-US" dirty="0" smtClean="0"/>
              <a:t>”</a:t>
            </a:r>
            <a:r>
              <a:rPr lang="ru-RU" dirty="0" smtClean="0"/>
              <a:t>В</a:t>
            </a:r>
            <a:r>
              <a:rPr lang="en-US" dirty="0" smtClean="0"/>
              <a:t>”</a:t>
            </a:r>
            <a:r>
              <a:rPr lang="ru-RU" dirty="0" smtClean="0"/>
              <a:t> класса</a:t>
            </a:r>
          </a:p>
          <a:p>
            <a:r>
              <a:rPr lang="ru-RU" dirty="0" smtClean="0"/>
              <a:t>ГБОУ СОШ</a:t>
            </a:r>
            <a:r>
              <a:rPr lang="en-US" dirty="0" smtClean="0"/>
              <a:t> ”</a:t>
            </a:r>
            <a:r>
              <a:rPr lang="ru-RU" smtClean="0"/>
              <a:t>ЦО</a:t>
            </a:r>
            <a:r>
              <a:rPr lang="en-US" smtClean="0"/>
              <a:t>”</a:t>
            </a:r>
            <a:r>
              <a:rPr lang="ru-RU" dirty="0" smtClean="0"/>
              <a:t> </a:t>
            </a:r>
            <a:r>
              <a:rPr lang="ru-RU" dirty="0" smtClean="0"/>
              <a:t>пос. </a:t>
            </a:r>
            <a:r>
              <a:rPr lang="ru-RU" dirty="0" err="1" smtClean="0"/>
              <a:t>Варламово</a:t>
            </a:r>
            <a:endParaRPr lang="ru-RU" dirty="0" smtClean="0"/>
          </a:p>
          <a:p>
            <a:r>
              <a:rPr lang="ru-RU" dirty="0" err="1" smtClean="0"/>
              <a:t>Мясяутов</a:t>
            </a:r>
            <a:r>
              <a:rPr lang="ru-RU" dirty="0" smtClean="0"/>
              <a:t> Дмитрий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49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624328"/>
            <a:ext cx="10353762" cy="2167128"/>
          </a:xfrm>
        </p:spPr>
        <p:txBody>
          <a:bodyPr/>
          <a:lstStyle/>
          <a:p>
            <a:r>
              <a:rPr lang="ru-RU" dirty="0" smtClean="0"/>
              <a:t>На этом моё вещание на тем</a:t>
            </a:r>
            <a:r>
              <a:rPr lang="en-US" dirty="0" smtClean="0"/>
              <a:t>y ”</a:t>
            </a:r>
            <a:r>
              <a:rPr lang="ru-RU" dirty="0" smtClean="0"/>
              <a:t>Гиппократ и его вклад в медицину</a:t>
            </a:r>
            <a:r>
              <a:rPr lang="en-US" dirty="0" smtClean="0"/>
              <a:t>”</a:t>
            </a:r>
            <a:r>
              <a:rPr lang="ru-RU" dirty="0"/>
              <a:t> </a:t>
            </a:r>
            <a:r>
              <a:rPr lang="ru-RU" dirty="0" smtClean="0"/>
              <a:t>окончен. 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02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46305"/>
            <a:ext cx="9590550" cy="1271015"/>
          </a:xfrm>
        </p:spPr>
        <p:txBody>
          <a:bodyPr/>
          <a:lstStyle/>
          <a:p>
            <a:r>
              <a:rPr lang="ru-RU" dirty="0" smtClean="0"/>
              <a:t>Ссылки информации.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1" y="1664208"/>
            <a:ext cx="9590550" cy="4919471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Краткая биография (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obrazovaka.ru/hippocrates.html</a:t>
            </a:r>
            <a:r>
              <a:rPr lang="ru-RU" dirty="0" smtClean="0"/>
              <a:t>)</a:t>
            </a:r>
          </a:p>
          <a:p>
            <a:pPr algn="l"/>
            <a:r>
              <a:rPr lang="ru-RU" dirty="0" smtClean="0"/>
              <a:t>Фото Гиппократа   (</a:t>
            </a:r>
            <a:r>
              <a:rPr lang="en-US" sz="1100" dirty="0">
                <a:hlinkClick r:id="rId3"/>
              </a:rPr>
              <a:t>https://yandex.ru/images/search?text=</a:t>
            </a:r>
            <a:r>
              <a:rPr lang="ru-RU" sz="1100" dirty="0">
                <a:hlinkClick r:id="rId3"/>
              </a:rPr>
              <a:t>Информация%20о%20Гиппократе%20фото&amp;</a:t>
            </a:r>
            <a:r>
              <a:rPr lang="en-US" sz="1100" dirty="0">
                <a:hlinkClick r:id="rId3"/>
              </a:rPr>
              <a:t>from=</a:t>
            </a:r>
            <a:r>
              <a:rPr lang="en-US" sz="1100" dirty="0" err="1">
                <a:hlinkClick r:id="rId3"/>
              </a:rPr>
              <a:t>tabbar&amp;pos</a:t>
            </a:r>
            <a:r>
              <a:rPr lang="en-US" sz="1100" dirty="0">
                <a:hlinkClick r:id="rId3"/>
              </a:rPr>
              <a:t>=5&amp;rpt=</a:t>
            </a:r>
            <a:r>
              <a:rPr lang="en-US" sz="1100" dirty="0" err="1">
                <a:hlinkClick r:id="rId3"/>
              </a:rPr>
              <a:t>simage&amp;img_url</a:t>
            </a:r>
            <a:r>
              <a:rPr lang="en-US" sz="1100" dirty="0">
                <a:hlinkClick r:id="rId3"/>
              </a:rPr>
              <a:t>=http%3A%2F%2Ftrueideas.org%2Fwp-content%2Fuploads%2FImages_0800x900%2Fhippocrates-800x900.jpg&amp;lr=239</a:t>
            </a:r>
            <a:r>
              <a:rPr lang="ru-RU" dirty="0" smtClean="0"/>
              <a:t>)</a:t>
            </a:r>
          </a:p>
          <a:p>
            <a:pPr algn="l"/>
            <a:r>
              <a:rPr lang="ru-RU" dirty="0" smtClean="0"/>
              <a:t>Его вклад в медицину (</a:t>
            </a:r>
            <a:r>
              <a:rPr lang="en-US" dirty="0">
                <a:hlinkClick r:id="rId4"/>
              </a:rPr>
              <a:t>https://ru.wikipedia.org/wiki/</a:t>
            </a:r>
            <a:r>
              <a:rPr lang="ru-RU" dirty="0" smtClean="0">
                <a:hlinkClick r:id="rId4"/>
              </a:rPr>
              <a:t>Гиппократ</a:t>
            </a:r>
            <a:r>
              <a:rPr lang="ru-RU" dirty="0" smtClean="0"/>
              <a:t>)</a:t>
            </a:r>
          </a:p>
          <a:p>
            <a:pPr algn="l"/>
            <a:r>
              <a:rPr lang="ru-RU" dirty="0" smtClean="0"/>
              <a:t>Клятва Гиппократа (</a:t>
            </a:r>
            <a:r>
              <a:rPr lang="en-US" sz="1100" dirty="0">
                <a:hlinkClick r:id="rId5"/>
              </a:rPr>
              <a:t>https://yandex.ru/images/search?text=</a:t>
            </a:r>
            <a:r>
              <a:rPr lang="ru-RU" sz="1100" dirty="0">
                <a:hlinkClick r:id="rId5"/>
              </a:rPr>
              <a:t>Дают%20ли%20сейчас%20клятву%20гиппократа%20на%20латыне&amp;</a:t>
            </a:r>
            <a:r>
              <a:rPr lang="en-US" sz="1100" dirty="0" smtClean="0">
                <a:hlinkClick r:id="rId5"/>
              </a:rPr>
              <a:t>from=</a:t>
            </a:r>
            <a:r>
              <a:rPr lang="en-US" sz="1100" dirty="0" err="1" smtClean="0">
                <a:hlinkClick r:id="rId5"/>
              </a:rPr>
              <a:t>tabbar&amp;pos</a:t>
            </a:r>
            <a:r>
              <a:rPr lang="en-US" sz="1100" dirty="0" smtClean="0">
                <a:hlinkClick r:id="rId5"/>
              </a:rPr>
              <a:t>=25&amp;rpt=</a:t>
            </a:r>
            <a:r>
              <a:rPr lang="en-US" sz="1100" dirty="0" err="1" smtClean="0">
                <a:hlinkClick r:id="rId5"/>
              </a:rPr>
              <a:t>simage&amp;img_url</a:t>
            </a:r>
            <a:r>
              <a:rPr lang="en-US" sz="1100" dirty="0" smtClean="0">
                <a:hlinkClick r:id="rId5"/>
              </a:rPr>
              <a:t>=http%3A%2F%2Fjunior.ru%2Fstudents%2Fvasilenko%2Fklyatva.jpg&amp;lr=239</a:t>
            </a:r>
            <a:r>
              <a:rPr lang="ru-RU" sz="1100" dirty="0" smtClean="0"/>
              <a:t>)</a:t>
            </a:r>
            <a:endParaRPr lang="ru-RU" dirty="0" smtClean="0"/>
          </a:p>
          <a:p>
            <a:pPr algn="l"/>
            <a:r>
              <a:rPr lang="ru-RU" dirty="0" smtClean="0"/>
              <a:t>Скамья Гиппократа(</a:t>
            </a:r>
            <a:r>
              <a:rPr lang="en-US" dirty="0">
                <a:hlinkClick r:id="rId6"/>
              </a:rPr>
              <a:t>https://yandex.ru/images/search?pos=1&amp;from=tabbar&amp;text=</a:t>
            </a:r>
            <a:r>
              <a:rPr lang="ru-RU" dirty="0">
                <a:hlinkClick r:id="rId6"/>
              </a:rPr>
              <a:t>Что%20такое%20скамья%20гиппократа&amp;</a:t>
            </a:r>
            <a:r>
              <a:rPr lang="en-US" dirty="0" err="1" smtClean="0">
                <a:hlinkClick r:id="rId6"/>
              </a:rPr>
              <a:t>img_url</a:t>
            </a:r>
            <a:r>
              <a:rPr lang="en-US" dirty="0" smtClean="0">
                <a:hlinkClick r:id="rId6"/>
              </a:rPr>
              <a:t>=http%3A%2F%2Fshkola-zdorovia.ru%2Fwp-content%2Fuploads%2F2016%2F03%2F123124124124124.jpg&amp;rpt=</a:t>
            </a:r>
            <a:r>
              <a:rPr lang="en-US" dirty="0" err="1" smtClean="0">
                <a:hlinkClick r:id="rId6"/>
              </a:rPr>
              <a:t>simage&amp;lr</a:t>
            </a:r>
            <a:r>
              <a:rPr lang="en-US" dirty="0" smtClean="0">
                <a:hlinkClick r:id="rId6"/>
              </a:rPr>
              <a:t>=239</a:t>
            </a:r>
            <a:r>
              <a:rPr lang="ru-RU"/>
              <a:t>)</a:t>
            </a:r>
            <a:endParaRPr lang="ru-RU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41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Цель.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изучать вклад Гиппократа в медицину.</a:t>
            </a:r>
          </a:p>
        </p:txBody>
      </p:sp>
    </p:spTree>
    <p:extLst>
      <p:ext uri="{BB962C8B-B14F-4D97-AF65-F5344CB8AC3E}">
        <p14:creationId xmlns:p14="http://schemas.microsoft.com/office/powerpoint/2010/main" val="2554792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 Гиппократа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32239" y="471094"/>
            <a:ext cx="3859433" cy="563709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Гиппократ (ок.460 г. до н.э.- ок.370 </a:t>
            </a:r>
            <a:r>
              <a:rPr lang="ru-RU" dirty="0" err="1"/>
              <a:t>г.до</a:t>
            </a:r>
            <a:r>
              <a:rPr lang="ru-RU" dirty="0"/>
              <a:t> н.э.) – великий древнегреческий врач и философ, вошедший в историю как “отец медицины”. Его медицинские трактаты оказали огромное влияние на медицинскую науку и практику. В биографии Гиппократа</a:t>
            </a:r>
            <a:r>
              <a:rPr lang="ru-RU" b="1" dirty="0"/>
              <a:t> </a:t>
            </a:r>
            <a:r>
              <a:rPr lang="ru-RU" dirty="0"/>
              <a:t>есть немало ярких и трагических моментов, которые способствовали развитию его дарования.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74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Гиппократский</a:t>
            </a:r>
            <a:r>
              <a:rPr lang="ru-RU" dirty="0" smtClean="0"/>
              <a:t> корпус.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96" b="9557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7278625" y="886968"/>
            <a:ext cx="3567694" cy="54406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Имя знаменитого врача Гиппократа, заложившего основы медицины как науки, связано с разнородной коллекцией медицинских трактатов, известной как </a:t>
            </a:r>
            <a:r>
              <a:rPr lang="ru-RU" dirty="0" err="1">
                <a:effectLst/>
              </a:rPr>
              <a:t>Гиппократовский</a:t>
            </a:r>
            <a:r>
              <a:rPr lang="ru-RU" dirty="0">
                <a:effectLst/>
              </a:rPr>
              <a:t> корпус.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16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Вклад в хирургию.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Гиппократ также известен как выдающийся хирург древности. В его сочинениях описываются такие способы применения повязок как простые, спиральные, ромбовидные, «шапочка Гиппократа» и др., лечения переломов и вывихов с помощью вытяжения и специальных </a:t>
            </a:r>
            <a:r>
              <a:rPr lang="ru-RU" dirty="0" smtClean="0">
                <a:effectLst/>
              </a:rPr>
              <a:t>аппаратов.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06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onspekta.net/infopediasu/baza20/8238243145630.files/image0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" y="823594"/>
            <a:ext cx="10529443" cy="500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64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Скамья Гиппократа.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Пациент лежал на скамье под регулируемым углом, и веревки обвязывались вокруг его рук, талии, ног или ступней, в зависимости от необходимого лечения. Затем </a:t>
            </a:r>
            <a:r>
              <a:rPr lang="ru-RU" dirty="0">
                <a:effectLst/>
              </a:rPr>
              <a:t>лебедки</a:t>
            </a:r>
            <a:r>
              <a:rPr lang="ru-RU" dirty="0"/>
              <a:t> использовались для растягивания канатов, исправления искривления позвоночника или отделения перелома с перекрытием.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071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hkola-zdorovia.ru/wp-content/uploads/2016/03/1231241241241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704" y="612648"/>
            <a:ext cx="9848088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86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355" y="161544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Раньше медицинские работники давали клятву Гиппократа</a:t>
            </a:r>
            <a:endParaRPr lang="ru-RU" dirty="0"/>
          </a:p>
        </p:txBody>
      </p:sp>
      <p:pic>
        <p:nvPicPr>
          <p:cNvPr id="4098" name="Picture 2" descr="http://junior.ru/students/vasilenko/klyatv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4714" y="1455192"/>
            <a:ext cx="4273326" cy="540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61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70</TotalTime>
  <Words>225</Words>
  <Application>Microsoft Office PowerPoint</Application>
  <PresentationFormat>Произвольный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Грифель</vt:lpstr>
      <vt:lpstr>Гиппократ и его вклад в медицину.</vt:lpstr>
      <vt:lpstr>Цель.</vt:lpstr>
      <vt:lpstr>Биография Гиппократа</vt:lpstr>
      <vt:lpstr>Гиппократский корпус.</vt:lpstr>
      <vt:lpstr>Вклад в хирургию.</vt:lpstr>
      <vt:lpstr>Презентация PowerPoint</vt:lpstr>
      <vt:lpstr>Скамья Гиппократа.</vt:lpstr>
      <vt:lpstr>Презентация PowerPoint</vt:lpstr>
      <vt:lpstr>Раньше медицинские работники давали клятву Гиппократа</vt:lpstr>
      <vt:lpstr>На этом моё вещание на темy ”Гиппократ и его вклад в медицину” окончен. Спасибо за внимание.</vt:lpstr>
      <vt:lpstr>Ссылки информации.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Гиппократ и его изучения.</dc:title>
  <dc:creator>Учетная запись Майкрософт</dc:creator>
  <cp:lastModifiedBy>Пользователь</cp:lastModifiedBy>
  <cp:revision>13</cp:revision>
  <dcterms:created xsi:type="dcterms:W3CDTF">2022-09-22T11:45:51Z</dcterms:created>
  <dcterms:modified xsi:type="dcterms:W3CDTF">2022-11-08T08:53:43Z</dcterms:modified>
</cp:coreProperties>
</file>