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71" r:id="rId4"/>
    <p:sldId id="273" r:id="rId5"/>
    <p:sldId id="275" r:id="rId6"/>
    <p:sldId id="279" r:id="rId7"/>
    <p:sldId id="278" r:id="rId8"/>
    <p:sldId id="277" r:id="rId9"/>
    <p:sldId id="280" r:id="rId10"/>
    <p:sldId id="281" r:id="rId11"/>
    <p:sldId id="286" r:id="rId12"/>
    <p:sldId id="282" r:id="rId13"/>
    <p:sldId id="285" r:id="rId14"/>
    <p:sldId id="284" r:id="rId15"/>
    <p:sldId id="289" r:id="rId16"/>
    <p:sldId id="283" r:id="rId17"/>
    <p:sldId id="288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32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57628-5DB0-4957-B6F8-8B872EF8B5D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9A6E-7C0B-4E0B-93F0-A1778DBCF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2" y="836712"/>
            <a:ext cx="76328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и пособия по математике своими руками для младших дошкольников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437112"/>
            <a:ext cx="6174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детский сад «Чебурашка»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Целинный МР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Абзелиловский район Республика Башкортостан </a:t>
            </a:r>
          </a:p>
        </p:txBody>
      </p:sp>
    </p:spTree>
    <p:extLst>
      <p:ext uri="{BB962C8B-B14F-4D97-AF65-F5344CB8AC3E}">
        <p14:creationId xmlns:p14="http://schemas.microsoft.com/office/powerpoint/2010/main" xmlns="" val="17122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1298" y="-819472"/>
            <a:ext cx="10044608" cy="75334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-482112"/>
            <a:ext cx="4192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«Цветные мешочки»</a:t>
            </a:r>
          </a:p>
        </p:txBody>
      </p:sp>
      <p:pic>
        <p:nvPicPr>
          <p:cNvPr id="4" name="Рисунок 3" descr="C:\Users\Лариса Анатольевна\Desktop\фото математика\IMG_20211129_1851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86102"/>
            <a:ext cx="6120680" cy="27611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3434215"/>
            <a:ext cx="42546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Игры с прищепками</a:t>
            </a:r>
          </a:p>
        </p:txBody>
      </p:sp>
      <p:pic>
        <p:nvPicPr>
          <p:cNvPr id="6" name="Рисунок 5" descr="C:\Users\Лариса Анатольевна\Desktop\фото математика\IMG_20211129_17561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755"/>
          <a:stretch/>
        </p:blipFill>
        <p:spPr bwMode="auto">
          <a:xfrm>
            <a:off x="4499993" y="1340768"/>
            <a:ext cx="3888432" cy="51329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8116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Лариса Анатольевна\Desktop\фото математика\IMG_20211129_1440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6645910" cy="306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Лариса Анатольевна\Desktop\фото математика\IMG_20211129_143925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0800000">
            <a:off x="1259631" y="3645024"/>
            <a:ext cx="6624737" cy="30400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759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Геометрический  театр</a:t>
            </a:r>
            <a:endParaRPr lang="ru-RU" sz="32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 descr="C:\Users\Лариса Анатольевна\Desktop\фото математика\IMG_20211129_1754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18107"/>
            <a:ext cx="6645910" cy="306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ариса Анатольевна\Desktop\фото математика\IMG_20211129_14312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4804834" y="1885216"/>
            <a:ext cx="2850675" cy="55061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8116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6632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Лариса Анатольевна\Desktop\фото математика\IMG_20211129_17533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80528" y="0"/>
            <a:ext cx="2957830" cy="3990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C:\Users\Лариса Анатольевна\Desktop\фото математика\IMG_20211129_17531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76"/>
          <a:stretch/>
        </p:blipFill>
        <p:spPr bwMode="auto">
          <a:xfrm>
            <a:off x="3203848" y="116632"/>
            <a:ext cx="2592288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C:\Users\Лариса Анатольевна\Desktop\фото математика\IMG_20211129_14322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5227" y="3119130"/>
            <a:ext cx="6153933" cy="3329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759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71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Лариса Анатольевна\Desktop\фото математика\IMG_20211129_14340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6016" y="441429"/>
            <a:ext cx="3981450" cy="2914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C:\Users\Лариса Анатольевна\Desktop\фото математика\IMG_20211129_14354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2492896"/>
            <a:ext cx="5904656" cy="37170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474424"/>
            <a:ext cx="38907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«Геометрические картинки»</a:t>
            </a:r>
          </a:p>
        </p:txBody>
      </p:sp>
    </p:spTree>
    <p:extLst>
      <p:ext uri="{BB962C8B-B14F-4D97-AF65-F5344CB8AC3E}">
        <p14:creationId xmlns:p14="http://schemas.microsoft.com/office/powerpoint/2010/main" xmlns="" val="4759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528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Лариса Анатольевна\Desktop\фото математика\IMG_20211129_18495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59094" y="-662443"/>
            <a:ext cx="6264698" cy="8182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8353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C:\Users\Лариса Анатольевна\Desktop\фото математика\IMG_20211129_17575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444" y="548680"/>
            <a:ext cx="8335112" cy="5063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759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9754" y="692696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 заключение можно сделать следующие вывод: о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т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того, насколько будут развиты у ребенка познавательный интерес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 познавательные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способности, зависит успех его обучения в школе и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успех его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развития в целом. Ребенок, которому интересно узнавать что-то новое,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 у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которого это получается, всегда будет стремиться узнать еще больше –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что, конечно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, самым положительным образом скажется на его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умственном развитии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Математика – наука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Хороша и всем нужна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Без неё прожить нам трудно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Без неё нам жизнь сложна.</a:t>
            </a:r>
          </a:p>
        </p:txBody>
      </p:sp>
    </p:spTree>
    <p:extLst>
      <p:ext uri="{BB962C8B-B14F-4D97-AF65-F5344CB8AC3E}">
        <p14:creationId xmlns:p14="http://schemas.microsoft.com/office/powerpoint/2010/main" xmlns="" val="48353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ationery_Pencils_Sheet_of_paper_551929_4242x28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2071678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Лариса Анатольевна\Desktop\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27744" y="801168"/>
            <a:ext cx="7288511" cy="432147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7744" y="5517232"/>
            <a:ext cx="738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1 младшей группы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Шульга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Лариса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42510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Много дидактических игр изготовлено своими </a:t>
            </a:r>
            <a:r>
              <a:rPr lang="ru-RU" sz="2000" dirty="0" smtClean="0">
                <a:latin typeface="Bookman Old Style" panose="02050604050505020204" pitchFamily="18" charset="0"/>
              </a:rPr>
              <a:t>руками. </a:t>
            </a:r>
            <a:r>
              <a:rPr lang="ru-RU" sz="2000" dirty="0">
                <a:latin typeface="Bookman Old Style" panose="02050604050505020204" pitchFamily="18" charset="0"/>
              </a:rPr>
              <a:t>Перед детьми ставлю вопросы, требующие </a:t>
            </a:r>
            <a:r>
              <a:rPr lang="ru-RU" sz="2000" dirty="0" smtClean="0">
                <a:latin typeface="Bookman Old Style" panose="02050604050505020204" pitchFamily="18" charset="0"/>
              </a:rPr>
              <a:t>поиска. Такое </a:t>
            </a:r>
            <a:r>
              <a:rPr lang="ru-RU" sz="2000" dirty="0">
                <a:latin typeface="Bookman Old Style" panose="02050604050505020204" pitchFamily="18" charset="0"/>
              </a:rPr>
              <a:t>разнообразие дидактических игр, упражнений, используемых в</a:t>
            </a:r>
            <a:r>
              <a:rPr lang="ru-RU" sz="2000" dirty="0" smtClean="0">
                <a:latin typeface="Bookman Old Style" panose="02050604050505020204" pitchFamily="18" charset="0"/>
              </a:rPr>
              <a:t> организованной образовательной </a:t>
            </a:r>
            <a:r>
              <a:rPr lang="ru-RU" sz="2000" dirty="0">
                <a:latin typeface="Bookman Old Style" panose="02050604050505020204" pitchFamily="18" charset="0"/>
              </a:rPr>
              <a:t>деятельности, и в свободное </a:t>
            </a:r>
            <a:r>
              <a:rPr lang="ru-RU" sz="2000" dirty="0" smtClean="0">
                <a:latin typeface="Bookman Old Style" panose="02050604050505020204" pitchFamily="18" charset="0"/>
              </a:rPr>
              <a:t>время помогает </a:t>
            </a:r>
            <a:r>
              <a:rPr lang="ru-RU" sz="2000" dirty="0">
                <a:latin typeface="Bookman Old Style" panose="02050604050505020204" pitchFamily="18" charset="0"/>
              </a:rPr>
              <a:t>детям усвоить программный материал.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02527"/>
            <a:ext cx="8136904" cy="384595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>
            <a:solidFill>
              <a:srgbClr val="00B050"/>
            </a:solidFill>
            <a:miter lim="800000"/>
            <a:headEnd/>
            <a:tailE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22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539" y="2276872"/>
            <a:ext cx="6108171" cy="45811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Представляю многофункциональное </a:t>
            </a: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дидактическое пособие по математике. Сундучок «В стране математики» для детей младшего дошкольного возраста </a:t>
            </a:r>
          </a:p>
          <a:p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40" y="2639869"/>
            <a:ext cx="7848872" cy="36166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>
            <a:solidFill>
              <a:srgbClr val="00B050"/>
            </a:solidFill>
            <a:miter lim="800000"/>
            <a:headEnd/>
            <a:tailE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22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751344"/>
            <a:ext cx="813690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Цель: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Развивать у детей интерес к математическим играм. Способствовать развитию умения детей действовать согласованно. Развивать математические способности.</a:t>
            </a:r>
          </a:p>
          <a:p>
            <a:r>
              <a:rPr lang="ru-RU" sz="2000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Задачи:</a:t>
            </a: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рассматривать, сопоставлять и группировать предметы по таким признакам, как цвет, форма, количество;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учить согласовывать числительные «один» и «много» с существительными.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Развивать речь. Активизировать </a:t>
            </a:r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словарь.</a:t>
            </a: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Побуждать детей отвечать на вопросы.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Развивать мелкую моторику рук.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- Развивать произвольное внимание, память, мышление.</a:t>
            </a:r>
          </a:p>
          <a:p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7122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25" y="0"/>
            <a:ext cx="9710533" cy="72829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328839"/>
            <a:ext cx="9217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 сундучок вошли несколько дидактических игр и пособий, выполненные своими руками из яркого, практичного материала и безопасного материала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31640" y="2449798"/>
            <a:ext cx="6761112" cy="4804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5616" y="1753652"/>
            <a:ext cx="5227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«Развивающие планшеты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988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1" y="43352"/>
            <a:ext cx="8927976" cy="6695982"/>
          </a:xfrm>
          <a:prstGeom prst="rect">
            <a:avLst/>
          </a:prstGeom>
        </p:spPr>
      </p:pic>
      <p:pic>
        <p:nvPicPr>
          <p:cNvPr id="3" name="Picture 3" descr="C:\Users\Лариса Анатольевна\Desktop\фото математика\IMG_20211129_1431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5"/>
            <a:ext cx="7272808" cy="335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Лариса Анатольевна\Desktop\фото математика\IMG_20211129_14314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55368" y="3429000"/>
            <a:ext cx="4248472" cy="336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88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25" y="0"/>
            <a:ext cx="9696877" cy="74457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6632"/>
            <a:ext cx="8118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Наборное полотно и раздаточный материал </a:t>
            </a:r>
          </a:p>
        </p:txBody>
      </p:sp>
      <p:pic>
        <p:nvPicPr>
          <p:cNvPr id="5" name="Рисунок 4" descr="C:\Users\Лариса Анатольевна\Desktop\фото математика\IMG_20211129_17553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230"/>
          <a:stretch/>
        </p:blipFill>
        <p:spPr bwMode="auto">
          <a:xfrm>
            <a:off x="432366" y="998987"/>
            <a:ext cx="4772025" cy="3057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C:\Users\Лариса Анатольевна\Desktop\фото математика\IMG_20211129_143808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0800000">
            <a:off x="5687616" y="1322587"/>
            <a:ext cx="3456384" cy="54678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Лариса Анатольевна\Desktop\фото математика\IMG_20211129_143758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1472496" y="2645918"/>
            <a:ext cx="2654935" cy="48088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1988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92480" cy="6669360"/>
          </a:xfrm>
          <a:prstGeom prst="rect">
            <a:avLst/>
          </a:prstGeom>
        </p:spPr>
      </p:pic>
      <p:pic>
        <p:nvPicPr>
          <p:cNvPr id="3" name="Рисунок 2" descr="C:\Users\Лариса Анатольевна\Desktop\фото математика\IMG_20211129_1853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841" y="1052736"/>
            <a:ext cx="8634934" cy="55023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332656"/>
            <a:ext cx="2682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Коврограф</a:t>
            </a:r>
            <a:endParaRPr lang="ru-RU" sz="32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16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306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20</cp:revision>
  <dcterms:created xsi:type="dcterms:W3CDTF">2019-02-03T13:17:47Z</dcterms:created>
  <dcterms:modified xsi:type="dcterms:W3CDTF">2022-11-08T10:59:46Z</dcterms:modified>
</cp:coreProperties>
</file>