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7" r:id="rId2"/>
    <p:sldId id="261" r:id="rId3"/>
    <p:sldId id="272" r:id="rId4"/>
    <p:sldId id="276" r:id="rId5"/>
    <p:sldId id="277" r:id="rId6"/>
    <p:sldId id="281" r:id="rId7"/>
    <p:sldId id="303" r:id="rId8"/>
    <p:sldId id="291" r:id="rId9"/>
    <p:sldId id="28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387" autoAdjust="0"/>
  </p:normalViewPr>
  <p:slideViewPr>
    <p:cSldViewPr>
      <p:cViewPr varScale="1">
        <p:scale>
          <a:sx n="72" d="100"/>
          <a:sy n="72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BDE24-2F8A-4C3C-BFA4-8B77F8F03195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A7DE9-C5CF-4114-B80F-71BEF683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A7DE9-C5CF-4114-B80F-71BEF683481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A7DE9-C5CF-4114-B80F-71BEF683481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квн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5572140"/>
            <a:ext cx="4041775" cy="12858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МКОУ « </a:t>
            </a:r>
            <a:r>
              <a:rPr lang="ru-RU" dirty="0" err="1" smtClean="0"/>
              <a:t>Кунашакская</a:t>
            </a:r>
            <a:r>
              <a:rPr lang="ru-RU" dirty="0" smtClean="0"/>
              <a:t> СОШ»</a:t>
            </a:r>
          </a:p>
          <a:p>
            <a:pPr>
              <a:buNone/>
            </a:pPr>
            <a:r>
              <a:rPr lang="ru-RU" dirty="0" smtClean="0"/>
              <a:t>Учитель начальных классов:</a:t>
            </a:r>
          </a:p>
          <a:p>
            <a:pPr>
              <a:buNone/>
            </a:pPr>
            <a:r>
              <a:rPr lang="ru-RU" dirty="0" smtClean="0"/>
              <a:t>Хусаинова Г.Р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угол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4714884"/>
            <a:ext cx="2571736" cy="2143116"/>
          </a:xfrm>
        </p:spPr>
      </p:pic>
      <p:pic>
        <p:nvPicPr>
          <p:cNvPr id="18" name="Содержимое 17" descr="приве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0" y="1"/>
            <a:ext cx="9401212" cy="68579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азминк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" name="Содержимое 8" descr="угол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4714884"/>
            <a:ext cx="2571736" cy="21431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8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Скажи,поспеши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1   Команда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2 Команда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28596" y="2285992"/>
            <a:ext cx="4040188" cy="357190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2900" b="1" dirty="0" smtClean="0"/>
              <a:t>Сколько букв в русском языке?</a:t>
            </a:r>
            <a:endParaRPr lang="ru-RU" sz="2900" dirty="0" smtClean="0"/>
          </a:p>
          <a:p>
            <a:pPr lvl="0"/>
            <a:r>
              <a:rPr lang="ru-RU" sz="2900" b="1" dirty="0" smtClean="0"/>
              <a:t>Сколько слогов в слове “</a:t>
            </a:r>
            <a:r>
              <a:rPr lang="ru-RU" sz="2900" dirty="0" smtClean="0"/>
              <a:t> </a:t>
            </a:r>
            <a:r>
              <a:rPr lang="ru-RU" sz="2900" b="1" i="1" dirty="0" smtClean="0"/>
              <a:t>яма”</a:t>
            </a:r>
            <a:r>
              <a:rPr lang="ru-RU" sz="2900" dirty="0" smtClean="0"/>
              <a:t> </a:t>
            </a:r>
            <a:r>
              <a:rPr lang="ru-RU" sz="2900" b="1" dirty="0" smtClean="0"/>
              <a:t>?</a:t>
            </a:r>
            <a:endParaRPr lang="ru-RU" sz="2900" dirty="0" smtClean="0"/>
          </a:p>
          <a:p>
            <a:pPr lvl="0"/>
            <a:r>
              <a:rPr lang="ru-RU" sz="2900" b="1" dirty="0" smtClean="0"/>
              <a:t>Антоним (противоположное по смыслу слово) к слову</a:t>
            </a:r>
            <a:r>
              <a:rPr lang="ru-RU" sz="2900" dirty="0" smtClean="0"/>
              <a:t> </a:t>
            </a:r>
            <a:r>
              <a:rPr lang="ru-RU" sz="2900" b="1" i="1" dirty="0" smtClean="0"/>
              <a:t>“вредный”.</a:t>
            </a:r>
            <a:endParaRPr lang="ru-RU" sz="2900" dirty="0" smtClean="0"/>
          </a:p>
          <a:p>
            <a:pPr lvl="0"/>
            <a:r>
              <a:rPr lang="ru-RU" sz="2900" b="1" dirty="0" smtClean="0"/>
              <a:t>Сколько звуков в слове</a:t>
            </a:r>
            <a:r>
              <a:rPr lang="ru-RU" sz="2900" dirty="0" smtClean="0"/>
              <a:t> </a:t>
            </a:r>
            <a:r>
              <a:rPr lang="ru-RU" sz="2900" b="1" i="1" dirty="0" smtClean="0"/>
              <a:t>“лью”</a:t>
            </a:r>
            <a:r>
              <a:rPr lang="ru-RU" sz="2900" dirty="0" smtClean="0"/>
              <a:t> </a:t>
            </a:r>
            <a:r>
              <a:rPr lang="ru-RU" sz="2900" b="1" dirty="0" smtClean="0"/>
              <a:t>?</a:t>
            </a:r>
            <a:endParaRPr lang="ru-RU" sz="2900" dirty="0" smtClean="0"/>
          </a:p>
          <a:p>
            <a:pPr lvl="0"/>
            <a:r>
              <a:rPr lang="ru-RU" sz="2900" b="1" dirty="0" smtClean="0"/>
              <a:t>Назовите 3 слова с удвоенной “</a:t>
            </a:r>
            <a:r>
              <a:rPr lang="ru-RU" sz="2900" b="1" dirty="0" err="1" smtClean="0"/>
              <a:t>н</a:t>
            </a:r>
            <a:r>
              <a:rPr lang="ru-RU" sz="2900" b="1" dirty="0" smtClean="0"/>
              <a:t>”.</a:t>
            </a:r>
            <a:endParaRPr lang="ru-RU" sz="2900" dirty="0" smtClean="0"/>
          </a:p>
          <a:p>
            <a:pPr lvl="0"/>
            <a:r>
              <a:rPr lang="ru-RU" sz="2900" b="1" dirty="0" smtClean="0"/>
              <a:t>Назовите комнаты для занятий в школе.</a:t>
            </a:r>
            <a:endParaRPr lang="ru-RU" sz="2900" dirty="0" smtClean="0"/>
          </a:p>
          <a:p>
            <a:pPr lvl="0"/>
            <a:r>
              <a:rPr lang="ru-RU" sz="2900" b="1" dirty="0" smtClean="0"/>
              <a:t>Третья буква алфавита .</a:t>
            </a:r>
            <a:endParaRPr lang="ru-RU" sz="2900" dirty="0" smtClean="0"/>
          </a:p>
          <a:p>
            <a:pPr lvl="0"/>
            <a:r>
              <a:rPr lang="ru-RU" sz="2900" b="1" dirty="0" smtClean="0"/>
              <a:t>Какие имена существительные отвечают на вопрос кто?</a:t>
            </a:r>
            <a:endParaRPr lang="ru-RU" sz="2900" dirty="0" smtClean="0"/>
          </a:p>
          <a:p>
            <a:pPr lvl="0"/>
            <a:r>
              <a:rPr lang="ru-RU" sz="2900" b="1" dirty="0" smtClean="0"/>
              <a:t>Для чего в языке нужны предлоги</a:t>
            </a:r>
            <a:r>
              <a:rPr lang="ru-RU" sz="2600" b="1" dirty="0" smtClean="0"/>
              <a:t>?</a:t>
            </a:r>
            <a:endParaRPr lang="ru-RU" sz="2600" dirty="0" smtClean="0"/>
          </a:p>
          <a:p>
            <a:pPr lvl="0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Что мы произносим, когда говорим: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а) звуки речи; б) буквы</a:t>
            </a:r>
            <a:endParaRPr lang="ru-RU" dirty="0" smtClean="0"/>
          </a:p>
          <a:p>
            <a:r>
              <a:rPr lang="ru-RU" b="1" dirty="0" smtClean="0"/>
              <a:t>2. Сколько слогов в слове “</a:t>
            </a:r>
            <a:r>
              <a:rPr lang="ru-RU" dirty="0" smtClean="0"/>
              <a:t> </a:t>
            </a:r>
            <a:r>
              <a:rPr lang="ru-RU" b="1" i="1" dirty="0" smtClean="0"/>
              <a:t>уроки”</a:t>
            </a:r>
            <a:r>
              <a:rPr lang="ru-RU" dirty="0" smtClean="0"/>
              <a:t> </a:t>
            </a:r>
            <a:r>
              <a:rPr lang="ru-RU" b="1" dirty="0" smtClean="0"/>
              <a:t>?</a:t>
            </a:r>
            <a:endParaRPr lang="ru-RU" dirty="0" smtClean="0"/>
          </a:p>
          <a:p>
            <a:r>
              <a:rPr lang="ru-RU" b="1" dirty="0" smtClean="0"/>
              <a:t>3. Антоним(противоположное по смыслу слово) к слову “тихий”.</a:t>
            </a:r>
            <a:endParaRPr lang="ru-RU" dirty="0" smtClean="0"/>
          </a:p>
          <a:p>
            <a:r>
              <a:rPr lang="ru-RU" b="1" dirty="0" smtClean="0"/>
              <a:t>4. Сколько гласных звуков в слове</a:t>
            </a:r>
            <a:r>
              <a:rPr lang="ru-RU" dirty="0" smtClean="0"/>
              <a:t> </a:t>
            </a:r>
            <a:r>
              <a:rPr lang="ru-RU" b="1" i="1" dirty="0" smtClean="0"/>
              <a:t>“герой”</a:t>
            </a:r>
            <a:r>
              <a:rPr lang="ru-RU" dirty="0" smtClean="0"/>
              <a:t> </a:t>
            </a:r>
            <a:r>
              <a:rPr lang="ru-RU" b="1" dirty="0" smtClean="0"/>
              <a:t>?</a:t>
            </a:r>
            <a:endParaRPr lang="ru-RU" dirty="0" smtClean="0"/>
          </a:p>
          <a:p>
            <a:r>
              <a:rPr lang="ru-RU" b="1" dirty="0" smtClean="0"/>
              <a:t>5. Синоним (слово, близкое по значению) к слову</a:t>
            </a:r>
            <a:r>
              <a:rPr lang="ru-RU" dirty="0" smtClean="0"/>
              <a:t> </a:t>
            </a:r>
            <a:r>
              <a:rPr lang="ru-RU" b="1" i="1" dirty="0" smtClean="0"/>
              <a:t>“отважный”</a:t>
            </a:r>
            <a:r>
              <a:rPr lang="ru-RU" dirty="0" smtClean="0"/>
              <a:t> 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dirty="0" smtClean="0"/>
              <a:t>6. Перерыв между уроками.</a:t>
            </a:r>
            <a:endParaRPr lang="ru-RU" dirty="0" smtClean="0"/>
          </a:p>
          <a:p>
            <a:r>
              <a:rPr lang="ru-RU" b="1" dirty="0" smtClean="0"/>
              <a:t>7. Последняя буква алфавита.</a:t>
            </a:r>
            <a:endParaRPr lang="ru-RU" dirty="0" smtClean="0"/>
          </a:p>
          <a:p>
            <a:r>
              <a:rPr lang="ru-RU" b="1" dirty="0" smtClean="0"/>
              <a:t>8. Что обозначает глагол?</a:t>
            </a:r>
            <a:endParaRPr lang="ru-RU" dirty="0" smtClean="0"/>
          </a:p>
          <a:p>
            <a:r>
              <a:rPr lang="ru-RU" b="1" dirty="0" smtClean="0"/>
              <a:t>9. Как называются главные члены предложения?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" name="Содержимое 8" descr="угол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3512"/>
            <a:ext cx="2571736" cy="171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каждой строке найти лишнее слово и объяснить почему.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4040188" cy="500066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Для 1-й команды </a:t>
            </a:r>
            <a:r>
              <a:rPr lang="ru-RU" i="1" dirty="0" smtClean="0"/>
              <a:t>:</a:t>
            </a:r>
            <a:endParaRPr lang="ru-RU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3357562"/>
            <a:ext cx="4041775" cy="928694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Для 2-й команды 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1500174"/>
            <a:ext cx="6400816" cy="21431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400" b="1" dirty="0" smtClean="0"/>
              <a:t>Дождь, снег, град, луна.</a:t>
            </a:r>
            <a:endParaRPr lang="ru-RU" sz="2400" dirty="0" smtClean="0"/>
          </a:p>
          <a:p>
            <a:r>
              <a:rPr lang="ru-RU" sz="2400" b="1" dirty="0" smtClean="0"/>
              <a:t>Земля, серая, жёлтая, зелёная.</a:t>
            </a:r>
            <a:endParaRPr lang="ru-RU" sz="2400" dirty="0" smtClean="0"/>
          </a:p>
          <a:p>
            <a:r>
              <a:rPr lang="ru-RU" sz="2400" b="1" dirty="0" smtClean="0"/>
              <a:t>Увидеть, покрасить, красна, добежать.</a:t>
            </a:r>
            <a:endParaRPr lang="ru-RU" sz="2400" dirty="0" smtClean="0"/>
          </a:p>
          <a:p>
            <a:r>
              <a:rPr lang="ru-RU" sz="2400" b="1" dirty="0" smtClean="0"/>
              <a:t>Белый, белизна, белеет,</a:t>
            </a:r>
            <a:r>
              <a:rPr lang="ru-RU" sz="2400" dirty="0" smtClean="0"/>
              <a:t> </a:t>
            </a:r>
            <a:r>
              <a:rPr lang="ru-RU" sz="2400" b="1" i="1" dirty="0" smtClean="0"/>
              <a:t>белка</a:t>
            </a:r>
            <a:r>
              <a:rPr lang="ru-RU" sz="2400" dirty="0" smtClean="0"/>
              <a:t> </a:t>
            </a:r>
            <a:r>
              <a:rPr lang="ru-RU" sz="2400" b="1" i="1" dirty="0" smtClean="0"/>
              <a:t>.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357422" y="4000504"/>
            <a:ext cx="6786578" cy="285749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Касса, маска, тонна, килограмм</a:t>
            </a:r>
            <a:r>
              <a:rPr lang="ru-RU" sz="2800" dirty="0" smtClean="0"/>
              <a:t> </a:t>
            </a:r>
            <a:r>
              <a:rPr lang="ru-RU" sz="2800" b="1" i="1" dirty="0" smtClean="0"/>
              <a:t>.</a:t>
            </a:r>
            <a:endParaRPr lang="ru-RU" sz="2800" dirty="0" smtClean="0"/>
          </a:p>
          <a:p>
            <a:r>
              <a:rPr lang="ru-RU" sz="2800" b="1" dirty="0" smtClean="0"/>
              <a:t>Тетрадь, книга, дневник, самолет</a:t>
            </a:r>
            <a:r>
              <a:rPr lang="ru-RU" sz="2800" dirty="0" smtClean="0"/>
              <a:t> </a:t>
            </a:r>
            <a:r>
              <a:rPr lang="ru-RU" sz="2800" b="1" i="1" dirty="0" smtClean="0"/>
              <a:t>.</a:t>
            </a:r>
            <a:endParaRPr lang="ru-RU" sz="2800" dirty="0" smtClean="0"/>
          </a:p>
          <a:p>
            <a:r>
              <a:rPr lang="ru-RU" sz="2800" b="1" dirty="0" smtClean="0"/>
              <a:t>Дочь, ночь, печь, рожь</a:t>
            </a:r>
            <a:r>
              <a:rPr lang="ru-RU" sz="2800" dirty="0" smtClean="0"/>
              <a:t> </a:t>
            </a:r>
            <a:r>
              <a:rPr lang="ru-RU" sz="2800" b="1" i="1" dirty="0" smtClean="0"/>
              <a:t>.</a:t>
            </a:r>
            <a:endParaRPr lang="ru-RU" sz="2800" dirty="0" smtClean="0"/>
          </a:p>
          <a:p>
            <a:r>
              <a:rPr lang="ru-RU" sz="2800" b="1" dirty="0" smtClean="0"/>
              <a:t>Лыжи, щука, щенок, щавель</a:t>
            </a:r>
            <a:r>
              <a:rPr lang="ru-RU" sz="2800" dirty="0" smtClean="0"/>
              <a:t> </a:t>
            </a:r>
            <a:r>
              <a:rPr lang="ru-RU" sz="2800" b="1" i="1" dirty="0" smtClean="0"/>
              <a:t>.</a:t>
            </a:r>
            <a:endParaRPr lang="ru-RU" sz="2800" dirty="0" smtClean="0"/>
          </a:p>
        </p:txBody>
      </p:sp>
      <p:pic>
        <p:nvPicPr>
          <p:cNvPr id="7" name="Содержимое 8" descr="угол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71942"/>
            <a:ext cx="2714580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28860" y="1142984"/>
            <a:ext cx="6329378" cy="5500726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Е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b="1" dirty="0" err="1" smtClean="0"/>
              <a:t>зда</a:t>
            </a:r>
            <a:r>
              <a:rPr lang="ru-RU" sz="3600" b="1" dirty="0" smtClean="0"/>
              <a:t>.</a:t>
            </a:r>
            <a:r>
              <a:rPr lang="ru-RU" sz="3600" dirty="0" smtClean="0"/>
              <a:t> </a:t>
            </a:r>
            <a:r>
              <a:rPr lang="ru-RU" sz="3600" b="1" dirty="0" smtClean="0"/>
              <a:t>Она нужна для управления лошадью.</a:t>
            </a:r>
            <a:r>
              <a:rPr lang="ru-RU" sz="3600" dirty="0" smtClean="0"/>
              <a:t> 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В</a:t>
            </a:r>
            <a:r>
              <a:rPr lang="ru-RU" sz="3600" dirty="0" smtClean="0"/>
              <a:t> </a:t>
            </a:r>
            <a:r>
              <a:rPr lang="ru-RU" sz="3600" b="1" dirty="0" err="1" smtClean="0"/>
              <a:t>орс</a:t>
            </a:r>
            <a:r>
              <a:rPr lang="ru-RU" sz="3600" b="1" dirty="0" smtClean="0"/>
              <a:t>.</a:t>
            </a:r>
            <a:r>
              <a:rPr lang="ru-RU" sz="3600" dirty="0" smtClean="0"/>
              <a:t> </a:t>
            </a:r>
            <a:r>
              <a:rPr lang="ru-RU" sz="3600" b="1" dirty="0" smtClean="0"/>
              <a:t>Сладкий напиток.</a:t>
            </a:r>
            <a:endParaRPr lang="ru-RU" sz="3600" dirty="0" smtClean="0"/>
          </a:p>
          <a:p>
            <a:r>
              <a:rPr lang="ru-RU" sz="3600" dirty="0" smtClean="0"/>
              <a:t> </a:t>
            </a:r>
            <a:r>
              <a:rPr lang="ru-RU" sz="3600" b="1" u="sng" dirty="0" smtClean="0">
                <a:solidFill>
                  <a:srgbClr val="FF0000"/>
                </a:solidFill>
              </a:rPr>
              <a:t>Д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b="1" dirty="0" err="1" smtClean="0"/>
              <a:t>очь</a:t>
            </a:r>
            <a:r>
              <a:rPr lang="ru-RU" sz="3600" b="1" dirty="0" smtClean="0"/>
              <a:t>.</a:t>
            </a:r>
            <a:r>
              <a:rPr lang="ru-RU" sz="3600" dirty="0" smtClean="0"/>
              <a:t> </a:t>
            </a:r>
            <a:r>
              <a:rPr lang="ru-RU" sz="3600" b="1" dirty="0" smtClean="0"/>
              <a:t>Темная после дня.</a:t>
            </a:r>
            <a:r>
              <a:rPr lang="ru-RU" sz="3600" dirty="0" smtClean="0"/>
              <a:t> 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Е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/>
              <a:t>л.</a:t>
            </a:r>
            <a:r>
              <a:rPr lang="ru-RU" sz="3600" dirty="0" smtClean="0"/>
              <a:t> </a:t>
            </a:r>
            <a:r>
              <a:rPr lang="ru-RU" sz="3600" b="1" dirty="0" smtClean="0"/>
              <a:t>Лежит на дне озера.</a:t>
            </a:r>
            <a:r>
              <a:rPr lang="ru-RU" sz="3600" dirty="0" smtClean="0"/>
              <a:t> 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К</a:t>
            </a:r>
            <a:r>
              <a:rPr lang="ru-RU" sz="3600" dirty="0" smtClean="0"/>
              <a:t> </a:t>
            </a:r>
            <a:r>
              <a:rPr lang="ru-RU" sz="3600" b="1" dirty="0" err="1" smtClean="0"/>
              <a:t>апля</a:t>
            </a:r>
            <a:r>
              <a:rPr lang="ru-RU" sz="3600" b="1" dirty="0" smtClean="0"/>
              <a:t>.</a:t>
            </a:r>
            <a:r>
              <a:rPr lang="ru-RU" sz="3600" dirty="0" smtClean="0"/>
              <a:t> </a:t>
            </a:r>
            <a:r>
              <a:rPr lang="ru-RU" sz="3600" b="1" dirty="0" smtClean="0"/>
              <a:t>Весь день стоит на болоте на одной ноге.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b="1" dirty="0" smtClean="0"/>
              <a:t>      </a:t>
            </a:r>
            <a:endParaRPr lang="ru-RU" sz="3600" dirty="0"/>
          </a:p>
        </p:txBody>
      </p:sp>
      <p:pic>
        <p:nvPicPr>
          <p:cNvPr id="9" name="Содержимое 8" descr="угол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4714884"/>
            <a:ext cx="2571736" cy="2143116"/>
          </a:xfrm>
        </p:spPr>
      </p:pic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0"/>
            <a:ext cx="6740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Замените в подсказке первую букву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smtClean="0"/>
              <a:t>«</a:t>
            </a:r>
            <a:r>
              <a:rPr lang="ru-RU" sz="5400" b="1" u="sng" dirty="0" err="1" smtClean="0"/>
              <a:t>Филворд</a:t>
            </a:r>
            <a:r>
              <a:rPr lang="ru-RU" sz="5400" b="1" u="sng" dirty="0" smtClean="0"/>
              <a:t>»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14612" y="1920085"/>
            <a:ext cx="5972188" cy="4434840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«Сад – огород» </a:t>
            </a:r>
          </a:p>
          <a:p>
            <a:r>
              <a:rPr lang="ru-RU" sz="3600" i="1" dirty="0" smtClean="0"/>
              <a:t>(по 1 баллу за каждое найденное слово)</a:t>
            </a:r>
            <a:endParaRPr lang="ru-RU" sz="3600" dirty="0" smtClean="0"/>
          </a:p>
          <a:p>
            <a:r>
              <a:rPr lang="ru-RU" sz="3600" dirty="0" smtClean="0"/>
              <a:t>Найди как можно больше слов. Ищите фрукты, овощи и ягоды.</a:t>
            </a:r>
          </a:p>
          <a:p>
            <a:endParaRPr lang="ru-RU" sz="3600" dirty="0"/>
          </a:p>
        </p:txBody>
      </p:sp>
      <p:pic>
        <p:nvPicPr>
          <p:cNvPr id="9" name="Содержимое 8" descr="угол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4714884"/>
            <a:ext cx="2571736" cy="21431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3"/>
          <p:cNvSpPr>
            <a:spLocks noChangeArrowheads="1"/>
          </p:cNvSpPr>
          <p:nvPr/>
        </p:nvSpPr>
        <p:spPr bwMode="auto">
          <a:xfrm>
            <a:off x="468313" y="1628775"/>
            <a:ext cx="82073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700" i="1">
              <a:latin typeface="Times New Roman" pitchFamily="18" charset="0"/>
            </a:endParaRPr>
          </a:p>
        </p:txBody>
      </p:sp>
      <p:sp>
        <p:nvSpPr>
          <p:cNvPr id="13314" name="Заголовок 1"/>
          <p:cNvSpPr txBox="1">
            <a:spLocks/>
          </p:cNvSpPr>
          <p:nvPr/>
        </p:nvSpPr>
        <p:spPr bwMode="auto">
          <a:xfrm>
            <a:off x="539750" y="692150"/>
            <a:ext cx="80645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36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512" name="Group 1912"/>
          <p:cNvGraphicFramePr>
            <a:graphicFrameLocks noGrp="1"/>
          </p:cNvGraphicFramePr>
          <p:nvPr/>
        </p:nvGraphicFramePr>
        <p:xfrm>
          <a:off x="1020763" y="495300"/>
          <a:ext cx="7104062" cy="5867408"/>
        </p:xfrm>
        <a:graphic>
          <a:graphicData uri="http://schemas.openxmlformats.org/drawingml/2006/table">
            <a:tbl>
              <a:tblPr/>
              <a:tblGrid>
                <a:gridCol w="546100"/>
                <a:gridCol w="546100"/>
                <a:gridCol w="546100"/>
                <a:gridCol w="546100"/>
                <a:gridCol w="546100"/>
                <a:gridCol w="546100"/>
                <a:gridCol w="546100"/>
                <a:gridCol w="546100"/>
                <a:gridCol w="546100"/>
                <a:gridCol w="546100"/>
                <a:gridCol w="547687"/>
                <a:gridCol w="547688"/>
                <a:gridCol w="547687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58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u="sng" dirty="0" smtClean="0"/>
              <a:t>«</a:t>
            </a:r>
            <a:r>
              <a:rPr lang="ru-RU" b="1" u="sng" dirty="0" smtClean="0"/>
              <a:t>Наборщик»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Из букв слова </a:t>
            </a:r>
            <a:r>
              <a:rPr lang="ru-RU" sz="3600" b="1" dirty="0" smtClean="0">
                <a:solidFill>
                  <a:srgbClr val="FF0000"/>
                </a:solidFill>
              </a:rPr>
              <a:t>Газонокосилка </a:t>
            </a:r>
            <a:r>
              <a:rPr lang="ru-RU" sz="3600" dirty="0" smtClean="0"/>
              <a:t>составьте как можно больше новых слов.</a:t>
            </a:r>
            <a:endParaRPr lang="ru-RU" sz="3600" dirty="0"/>
          </a:p>
        </p:txBody>
      </p:sp>
      <p:pic>
        <p:nvPicPr>
          <p:cNvPr id="9" name="Содержимое 8" descr="угол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4714884"/>
            <a:ext cx="2571736" cy="2143116"/>
          </a:xfrm>
        </p:spPr>
      </p:pic>
      <p:pic>
        <p:nvPicPr>
          <p:cNvPr id="5" name="Содержимое 8" descr="угол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867284"/>
            <a:ext cx="2571736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581</TotalTime>
  <Words>370</Words>
  <PresentationFormat>Экран (4:3)</PresentationFormat>
  <Paragraphs>261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    «Скажи,поспеши.»</vt:lpstr>
      <vt:lpstr>В каждой строке найти лишнее слово и объяснить почему.</vt:lpstr>
      <vt:lpstr> </vt:lpstr>
      <vt:lpstr>«Филворд»</vt:lpstr>
      <vt:lpstr>Слайд 8</vt:lpstr>
      <vt:lpstr>«Наборщик»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46</cp:revision>
  <dcterms:created xsi:type="dcterms:W3CDTF">2022-11-07T13:54:31Z</dcterms:created>
  <dcterms:modified xsi:type="dcterms:W3CDTF">2022-11-08T17:29:21Z</dcterms:modified>
</cp:coreProperties>
</file>