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56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1" autoAdjust="0"/>
  </p:normalViewPr>
  <p:slideViewPr>
    <p:cSldViewPr>
      <p:cViewPr varScale="1">
        <p:scale>
          <a:sx n="107" d="100"/>
          <a:sy n="107" d="100"/>
        </p:scale>
        <p:origin x="-103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BB4A05-F8E9-4103-BE78-00F039B41718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B103EA-A9A6-4FC1-91F4-CA115A25A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F833AE-A071-42D7-8A9E-BAAC21BA20C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163F9-7245-4A46-9AAA-1D8CAB3614F9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6983C-CE6A-4F7E-9E5B-FB421E446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333D-8A3E-44D2-88AC-75FA3E815F12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27E6-D538-48FA-9F60-9F333ADBD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2BD09-6849-4E2D-BBA2-C08BC4B8B809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D4C13-BD06-4453-8984-E7EAF5800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5846C-82E4-4DE9-83D9-7670155011B2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0665-AFA2-44ED-8C56-F356FC90E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C160-2DA7-4F9C-B02B-9EB81C35B9EE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46B6A-5BB8-45E0-AA43-0890B0843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83C65-0CA4-410D-A429-A0B827190597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365CC-8C19-4993-887C-74BC92F36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B8BAB-7A7D-4302-84F1-1B070FF56A60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26572-49DD-475F-8BE2-51B48A3C6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2ADDF-5014-46ED-B8E1-26A2E0E12049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F4E5A-C723-4117-A983-6AFA644E8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3AA2-F4A9-4B53-B704-04C32A4EB7AD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DCB4D-A4BA-462F-A9ED-06E12DDDB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8D25E-9922-4664-8288-8BE2B51B9DB1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75140-D337-4850-9D3C-BDB651F13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96759-6069-441B-BF62-7F0E9667030C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950E-794C-46E2-8B16-CC80A731E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70289A-FACC-4A6A-8EA2-664525ECCC90}" type="datetimeFigureOut">
              <a:rPr lang="ru-RU"/>
              <a:pPr>
                <a:defRPr/>
              </a:pPr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EA1A2D-AD8E-4424-AD22-87C328AFB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png"/><Relationship Id="rId18" Type="http://schemas.openxmlformats.org/officeDocument/2006/relationships/image" Target="../media/image23.jpeg"/><Relationship Id="rId3" Type="http://schemas.openxmlformats.org/officeDocument/2006/relationships/image" Target="../media/image9.jpeg"/><Relationship Id="rId21" Type="http://schemas.openxmlformats.org/officeDocument/2006/relationships/image" Target="../media/image26.jpeg"/><Relationship Id="rId7" Type="http://schemas.openxmlformats.org/officeDocument/2006/relationships/image" Target="../media/image13.jpeg"/><Relationship Id="rId12" Type="http://schemas.openxmlformats.org/officeDocument/2006/relationships/image" Target="../media/image17.png"/><Relationship Id="rId17" Type="http://schemas.openxmlformats.org/officeDocument/2006/relationships/image" Target="../media/image22.jpeg"/><Relationship Id="rId2" Type="http://schemas.openxmlformats.org/officeDocument/2006/relationships/image" Target="../media/image8.jpe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11" Type="http://schemas.openxmlformats.org/officeDocument/2006/relationships/image" Target="../media/image6.jpeg"/><Relationship Id="rId5" Type="http://schemas.openxmlformats.org/officeDocument/2006/relationships/image" Target="../media/image11.png"/><Relationship Id="rId15" Type="http://schemas.openxmlformats.org/officeDocument/2006/relationships/image" Target="../media/image20.jpeg"/><Relationship Id="rId10" Type="http://schemas.openxmlformats.org/officeDocument/2006/relationships/image" Target="../media/image16.jpeg"/><Relationship Id="rId19" Type="http://schemas.openxmlformats.org/officeDocument/2006/relationships/image" Target="../media/image24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png"/><Relationship Id="rId18" Type="http://schemas.openxmlformats.org/officeDocument/2006/relationships/image" Target="../media/image23.jpeg"/><Relationship Id="rId3" Type="http://schemas.openxmlformats.org/officeDocument/2006/relationships/image" Target="../media/image10.jpeg"/><Relationship Id="rId21" Type="http://schemas.openxmlformats.org/officeDocument/2006/relationships/image" Target="../media/image26.jpeg"/><Relationship Id="rId7" Type="http://schemas.openxmlformats.org/officeDocument/2006/relationships/image" Target="../media/image13.jpeg"/><Relationship Id="rId12" Type="http://schemas.openxmlformats.org/officeDocument/2006/relationships/image" Target="../media/image17.png"/><Relationship Id="rId17" Type="http://schemas.openxmlformats.org/officeDocument/2006/relationships/image" Target="../media/image22.jpeg"/><Relationship Id="rId2" Type="http://schemas.openxmlformats.org/officeDocument/2006/relationships/image" Target="../media/image9.jpe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11" Type="http://schemas.openxmlformats.org/officeDocument/2006/relationships/image" Target="../media/image6.jpeg"/><Relationship Id="rId5" Type="http://schemas.openxmlformats.org/officeDocument/2006/relationships/image" Target="../media/image11.png"/><Relationship Id="rId15" Type="http://schemas.openxmlformats.org/officeDocument/2006/relationships/image" Target="../media/image20.jpeg"/><Relationship Id="rId10" Type="http://schemas.openxmlformats.org/officeDocument/2006/relationships/image" Target="../media/image16.jpeg"/><Relationship Id="rId19" Type="http://schemas.openxmlformats.org/officeDocument/2006/relationships/image" Target="../media/image24.png"/><Relationship Id="rId4" Type="http://schemas.openxmlformats.org/officeDocument/2006/relationships/image" Target="../media/image27.jpeg"/><Relationship Id="rId9" Type="http://schemas.openxmlformats.org/officeDocument/2006/relationships/image" Target="../media/image15.jpeg"/><Relationship Id="rId14" Type="http://schemas.openxmlformats.org/officeDocument/2006/relationships/image" Target="../media/image19.jpeg"/><Relationship Id="rId22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4413" y="836613"/>
            <a:ext cx="158273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6300" y="3322638"/>
            <a:ext cx="127158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0388" y="5808663"/>
            <a:ext cx="1547812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Объект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1625" y="3803650"/>
            <a:ext cx="1674813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06800" y="1125538"/>
            <a:ext cx="7921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55950" y="5873750"/>
            <a:ext cx="1128713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0096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i="1" dirty="0" smtClean="0"/>
              <a:t>Какие слова пропущены? </a:t>
            </a:r>
            <a:r>
              <a:rPr lang="en-US" sz="3600" b="1" dirty="0" smtClean="0">
                <a:solidFill>
                  <a:srgbClr val="FF0000"/>
                </a:solidFill>
              </a:rPr>
              <a:t>Fill in!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7030A0"/>
                </a:solidFill>
              </a:rPr>
              <a:t>This / </a:t>
            </a:r>
            <a:r>
              <a:rPr lang="en-US" sz="3600" b="1" dirty="0">
                <a:solidFill>
                  <a:srgbClr val="7030A0"/>
                </a:solidFill>
              </a:rPr>
              <a:t>That </a:t>
            </a:r>
            <a:r>
              <a:rPr lang="en-US" sz="3600" b="1" dirty="0" smtClean="0">
                <a:solidFill>
                  <a:srgbClr val="7030A0"/>
                </a:solidFill>
              </a:rPr>
              <a:t>/ These / Those//  is/ are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4625" y="1341438"/>
            <a:ext cx="4389438" cy="5516562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u="sng" dirty="0" smtClean="0"/>
              <a:t>Это (рядом)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/>
              <a:t>…  …  a teddy bear.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/>
              <a:t>…  …  two dolls.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 smtClean="0"/>
              <a:t>…  …  my bicycle.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u="sng" dirty="0" smtClean="0"/>
              <a:t>То, те (там, в удалении)</a:t>
            </a:r>
            <a:endParaRPr lang="en-US" b="1" u="sng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u="sng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u="sng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 smtClean="0"/>
              <a:t>…  …  key rings.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 smtClean="0"/>
              <a:t>…  …  a scarf.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 smtClean="0"/>
              <a:t>…  …  his camera. 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572000" y="1412875"/>
            <a:ext cx="4114800" cy="51847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u="sng" dirty="0"/>
              <a:t>Это (рядом)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/>
              <a:t>…  …  </a:t>
            </a:r>
            <a:r>
              <a:rPr lang="en-US" b="1" dirty="0" smtClean="0"/>
              <a:t>my toy buses.</a:t>
            </a:r>
            <a:endParaRPr lang="en-US" b="1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/>
              <a:t>…  …  </a:t>
            </a:r>
            <a:r>
              <a:rPr lang="en-US" b="1" dirty="0" smtClean="0"/>
              <a:t>a guitar.</a:t>
            </a:r>
            <a:endParaRPr lang="en-US" b="1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dirty="0"/>
              <a:t>…  …  </a:t>
            </a:r>
            <a:r>
              <a:rPr lang="en-US" b="1" dirty="0" smtClean="0"/>
              <a:t>her balls.</a:t>
            </a:r>
            <a:endParaRPr lang="en-US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u="sng" dirty="0"/>
              <a:t>То, те (там, в удалении)</a:t>
            </a:r>
            <a:endParaRPr lang="en-US" b="1" u="sng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/>
              <a:t>…  …  </a:t>
            </a:r>
            <a:r>
              <a:rPr lang="en-US" b="1" dirty="0" smtClean="0"/>
              <a:t>a skateboard. </a:t>
            </a:r>
            <a:endParaRPr lang="en-US" b="1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/>
              <a:t>…  …  </a:t>
            </a:r>
            <a:r>
              <a:rPr lang="en-US" b="1" dirty="0" smtClean="0"/>
              <a:t>gloves.</a:t>
            </a:r>
            <a:endParaRPr lang="en-US" b="1" dirty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b="1" dirty="0"/>
              <a:t>…  …  </a:t>
            </a:r>
            <a:r>
              <a:rPr lang="en-US" b="1" dirty="0" smtClean="0"/>
              <a:t>your watch. </a:t>
            </a:r>
            <a:endParaRPr lang="ru-RU" b="1" dirty="0"/>
          </a:p>
        </p:txBody>
      </p:sp>
      <p:pic>
        <p:nvPicPr>
          <p:cNvPr id="14346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56575" y="4802188"/>
            <a:ext cx="87947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3"/>
          <p:cNvPicPr>
            <a:picLocks noChangeAspect="1"/>
          </p:cNvPicPr>
          <p:nvPr/>
        </p:nvPicPr>
        <p:blipFill>
          <a:blip r:embed="rId3"/>
          <a:srcRect l="5556" t="16821"/>
          <a:stretch>
            <a:fillRect/>
          </a:stretch>
        </p:blipFill>
        <p:spPr bwMode="auto">
          <a:xfrm>
            <a:off x="7853363" y="1463675"/>
            <a:ext cx="1290637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4516438" y="1052513"/>
            <a:ext cx="55562" cy="568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7"/>
          <p:cNvPicPr>
            <a:picLocks noChangeAspect="1"/>
          </p:cNvPicPr>
          <p:nvPr/>
        </p:nvPicPr>
        <p:blipFill>
          <a:blip r:embed="rId2"/>
          <a:srcRect r="2629" b="57466"/>
          <a:stretch>
            <a:fillRect/>
          </a:stretch>
        </p:blipFill>
        <p:spPr bwMode="auto">
          <a:xfrm rot="-1253736">
            <a:off x="6565900" y="376238"/>
            <a:ext cx="2413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3075" y="730250"/>
            <a:ext cx="15684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rcRect l="2237" t="2370" r="63194"/>
          <a:stretch>
            <a:fillRect/>
          </a:stretch>
        </p:blipFill>
        <p:spPr bwMode="auto">
          <a:xfrm rot="1632333">
            <a:off x="5041900" y="4454525"/>
            <a:ext cx="15732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7030A0"/>
                </a:solidFill>
              </a:rPr>
              <a:t>This/ These – That/ Those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6389" name="Объект 4"/>
          <p:cNvSpPr>
            <a:spLocks noGrp="1"/>
          </p:cNvSpPr>
          <p:nvPr>
            <p:ph sz="half" idx="1"/>
          </p:nvPr>
        </p:nvSpPr>
        <p:spPr>
          <a:xfrm>
            <a:off x="0" y="857250"/>
            <a:ext cx="4387850" cy="55753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3600" b="1" smtClean="0"/>
              <a:t>This is a …</a:t>
            </a:r>
          </a:p>
          <a:p>
            <a:pPr marL="0" indent="0">
              <a:buFont typeface="Arial" charset="0"/>
              <a:buNone/>
            </a:pPr>
            <a:r>
              <a:rPr lang="en-US" sz="3600" b="1" smtClean="0"/>
              <a:t>These are …</a:t>
            </a:r>
            <a:endParaRPr lang="ru-RU" sz="3600" b="1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950913"/>
            <a:ext cx="4316413" cy="5573712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600" b="1" dirty="0" smtClean="0"/>
              <a:t>That is a …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600" b="1" dirty="0" smtClean="0"/>
              <a:t>Those are …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055813"/>
            <a:ext cx="198755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862100">
            <a:off x="2641600" y="3913188"/>
            <a:ext cx="1738313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60913" y="22558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60875" y="3678238"/>
            <a:ext cx="2022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1725" y="2205038"/>
            <a:ext cx="12255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48425" y="4381500"/>
            <a:ext cx="1431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67638" y="3959225"/>
            <a:ext cx="150336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94563" y="5656263"/>
            <a:ext cx="1446212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1763" y="3614738"/>
            <a:ext cx="126365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1894329">
            <a:off x="-15875" y="5483225"/>
            <a:ext cx="1560513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81763" y="3263900"/>
            <a:ext cx="16478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554288" y="2160588"/>
            <a:ext cx="1833562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кругленный прямоугольник 28"/>
          <p:cNvSpPr/>
          <p:nvPr/>
        </p:nvSpPr>
        <p:spPr>
          <a:xfrm rot="20432962">
            <a:off x="6932613" y="985838"/>
            <a:ext cx="917575" cy="250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016875" y="1160463"/>
            <a:ext cx="9874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Рисунок 31"/>
          <p:cNvPicPr>
            <a:picLocks noChangeAspect="1"/>
          </p:cNvPicPr>
          <p:nvPr/>
        </p:nvPicPr>
        <p:blipFill>
          <a:blip r:embed="rId18"/>
          <a:srcRect l="46635" t="4288" r="4683" b="57466"/>
          <a:stretch>
            <a:fillRect/>
          </a:stretch>
        </p:blipFill>
        <p:spPr bwMode="auto">
          <a:xfrm rot="1425362">
            <a:off x="493713" y="163513"/>
            <a:ext cx="947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538288" y="3078163"/>
            <a:ext cx="12160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4560888" y="998538"/>
            <a:ext cx="46037" cy="5859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368425" y="5308600"/>
            <a:ext cx="2286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874963" y="5516563"/>
            <a:ext cx="163195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3075" y="730250"/>
            <a:ext cx="15684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5"/>
          <p:cNvPicPr>
            <a:picLocks noChangeAspect="1"/>
          </p:cNvPicPr>
          <p:nvPr/>
        </p:nvPicPr>
        <p:blipFill>
          <a:blip r:embed="rId3"/>
          <a:srcRect l="2237" t="2370" r="63194"/>
          <a:stretch>
            <a:fillRect/>
          </a:stretch>
        </p:blipFill>
        <p:spPr bwMode="auto">
          <a:xfrm rot="1632333">
            <a:off x="5041900" y="4454525"/>
            <a:ext cx="15732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7412" name="Объект 3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348413" y="3433763"/>
            <a:ext cx="914400" cy="609600"/>
          </a:xfrm>
        </p:spPr>
      </p:pic>
      <p:pic>
        <p:nvPicPr>
          <p:cNvPr id="17413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055813"/>
            <a:ext cx="198755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862100">
            <a:off x="2641600" y="3913188"/>
            <a:ext cx="1738313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60913" y="2255838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1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60875" y="3678238"/>
            <a:ext cx="2022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7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1725" y="2205038"/>
            <a:ext cx="12255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1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48425" y="4381500"/>
            <a:ext cx="1431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19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67638" y="3959225"/>
            <a:ext cx="150336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Рисунок 20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94563" y="5656263"/>
            <a:ext cx="1446212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Рисунок 2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1763" y="3614738"/>
            <a:ext cx="126365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Рисунок 1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1894329">
            <a:off x="-15875" y="5419725"/>
            <a:ext cx="1560513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Рисунок 17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81763" y="3263900"/>
            <a:ext cx="16478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Рисунок 24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554288" y="2160588"/>
            <a:ext cx="1833562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Рисунок 8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024813" y="989013"/>
            <a:ext cx="987425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Рисунок 31"/>
          <p:cNvPicPr>
            <a:picLocks noChangeAspect="1"/>
          </p:cNvPicPr>
          <p:nvPr/>
        </p:nvPicPr>
        <p:blipFill>
          <a:blip r:embed="rId18"/>
          <a:srcRect l="46635" t="4288" r="4683" b="57466"/>
          <a:stretch>
            <a:fillRect/>
          </a:stretch>
        </p:blipFill>
        <p:spPr bwMode="auto">
          <a:xfrm rot="1425362">
            <a:off x="852488" y="284163"/>
            <a:ext cx="947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Рисунок 16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612900" y="3138488"/>
            <a:ext cx="12160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4560888" y="998538"/>
            <a:ext cx="46037" cy="5859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29" name="Объект 30"/>
          <p:cNvPicPr>
            <a:picLocks noGrp="1" noChangeAspect="1"/>
          </p:cNvPicPr>
          <p:nvPr>
            <p:ph sz="half" idx="1"/>
          </p:nvPr>
        </p:nvPicPr>
        <p:blipFill>
          <a:blip r:embed="rId20"/>
          <a:srcRect/>
          <a:stretch>
            <a:fillRect/>
          </a:stretch>
        </p:blipFill>
        <p:spPr>
          <a:xfrm>
            <a:off x="1411288" y="5308600"/>
            <a:ext cx="2286000" cy="1409700"/>
          </a:xfrm>
        </p:spPr>
      </p:pic>
      <p:pic>
        <p:nvPicPr>
          <p:cNvPr id="17430" name="Рисунок 12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874963" y="5516563"/>
            <a:ext cx="163195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Рисунок 33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1883606">
            <a:off x="5151438" y="-61913"/>
            <a:ext cx="2376487" cy="158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65</Words>
  <Application>Microsoft Office PowerPoint</Application>
  <PresentationFormat>Экран (4:3)</PresentationFormat>
  <Paragraphs>26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Calibri</vt:lpstr>
      <vt:lpstr>Arial</vt:lpstr>
      <vt:lpstr>Тема Office</vt:lpstr>
      <vt:lpstr>Какие слова пропущены? Fill in! This / That / These / Those//  is/ are</vt:lpstr>
      <vt:lpstr>This/ These – That/ Those 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This/ These – That/ Those</dc:title>
  <dc:creator>anaxo3</dc:creator>
  <cp:lastModifiedBy>Дмитрий</cp:lastModifiedBy>
  <cp:revision>14</cp:revision>
  <dcterms:created xsi:type="dcterms:W3CDTF">2015-11-08T13:11:03Z</dcterms:created>
  <dcterms:modified xsi:type="dcterms:W3CDTF">2021-10-12T16:07:56Z</dcterms:modified>
</cp:coreProperties>
</file>