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4C00-746E-4FA1-A4CC-A30113997660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949F2-4A9C-4CC1-AB9B-81F6EFF76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A188E-3BC7-4021-8053-12715E07C5AB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3C2C8-B6CA-4046-99AF-6720D31E6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5FE87-E403-4A5B-A5F8-1D54F33B751D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F8F92-E417-4115-94DF-3432FD50B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71C80-EFFA-4D77-8F6F-DF62DF6BDFF6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E90E7-E5E6-4616-8009-1E275409E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DB8F-394A-4B7D-B3F8-12B2E7FDDE4B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D64F8-22FB-4F44-A6DE-EC1F168AE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63ACF-F603-4199-AA07-72A7DCF71C2E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CB3A4-F346-4B4E-8B75-3FB370E6B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D335-4C97-4539-8515-7369DCAEC480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C5D1D-BD1B-4C50-BE76-AD21554B6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BEACD-4A20-4FE8-AB10-53D90CAFBE3A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36ED-8D03-4419-9D02-F31EA1985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CD708-2DA5-4016-93E5-19B6E30ACF8F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0AA54-C584-469A-A2E8-700650FD2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9E1A1-B009-48FF-948D-04E3B23251ED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C9CDF-B88F-4610-A70F-D2ACEB56B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B3C7-1052-4446-B0A2-64979B57A29D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1CC3C-9A77-428A-ACF6-08163ACB2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479753-CDE8-4334-8D99-80583EDDC0B5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2AE371-93C9-4BDB-A7D8-978BEBDEC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8000" b="1" u="sng" smtClean="0">
                <a:solidFill>
                  <a:srgbClr val="C00000"/>
                </a:solidFill>
                <a:latin typeface="Monotype Corsiva" pitchFamily="66" charset="0"/>
              </a:rPr>
              <a:t>What’s the time?</a:t>
            </a:r>
            <a:endParaRPr lang="ru-RU" sz="8000" b="1" u="sng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PRESENTATION MATERIALS FOR THE LESSON</a:t>
            </a:r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300788" y="274638"/>
            <a:ext cx="2386012" cy="6178550"/>
          </a:xfrm>
        </p:spPr>
        <p:txBody>
          <a:bodyPr/>
          <a:lstStyle/>
          <a:p>
            <a:pPr eaLnBrk="1" hangingPunct="1"/>
            <a:r>
              <a:rPr lang="en-US" sz="5400" b="1" smtClean="0">
                <a:solidFill>
                  <a:srgbClr val="C00000"/>
                </a:solidFill>
              </a:rPr>
              <a:t>It’s twenty five past one.</a:t>
            </a:r>
            <a:endParaRPr lang="ru-RU" sz="5400" b="1" smtClean="0">
              <a:solidFill>
                <a:srgbClr val="C0000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12738"/>
            <a:ext cx="4887912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 rot="19980095">
            <a:off x="3554413" y="2544763"/>
            <a:ext cx="485775" cy="1639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3726076">
            <a:off x="3564731" y="1475582"/>
            <a:ext cx="484187" cy="1543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516688" y="274638"/>
            <a:ext cx="2170112" cy="6034087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C00000"/>
                </a:solidFill>
              </a:rPr>
              <a:t>It’s twenty five to six.</a:t>
            </a:r>
            <a:endParaRPr lang="ru-RU" sz="4800" b="1" smtClean="0">
              <a:solidFill>
                <a:srgbClr val="C0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63" y="404813"/>
            <a:ext cx="51593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 rot="1784849">
            <a:off x="2921000" y="2865438"/>
            <a:ext cx="484188" cy="1889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1135154">
            <a:off x="3502025" y="2909888"/>
            <a:ext cx="484188" cy="1444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163" y="390525"/>
            <a:ext cx="4478337" cy="633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163" y="274638"/>
            <a:ext cx="3322637" cy="6249987"/>
          </a:xfrm>
        </p:spPr>
        <p:txBody>
          <a:bodyPr/>
          <a:lstStyle/>
          <a:p>
            <a:pPr algn="l" eaLnBrk="1" hangingPunct="1"/>
            <a:r>
              <a:rPr lang="en-US" sz="3600" b="1" u="sng" smtClean="0">
                <a:solidFill>
                  <a:srgbClr val="C00000"/>
                </a:solidFill>
              </a:rPr>
              <a:t>quarter to </a:t>
            </a:r>
            <a:r>
              <a:rPr lang="en-US" sz="3600" smtClean="0"/>
              <a:t>–</a:t>
            </a:r>
            <a:r>
              <a:rPr lang="ru-RU" sz="3600" smtClean="0"/>
              <a:t>без четверти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b="1" u="sng" smtClean="0">
                <a:solidFill>
                  <a:srgbClr val="C00000"/>
                </a:solidFill>
              </a:rPr>
              <a:t>quarter past</a:t>
            </a:r>
            <a:r>
              <a:rPr lang="ru-RU" sz="3600" b="1" u="sng" smtClean="0">
                <a:solidFill>
                  <a:srgbClr val="C00000"/>
                </a:solidFill>
              </a:rPr>
              <a:t> </a:t>
            </a:r>
            <a:r>
              <a:rPr lang="ru-RU" sz="3600" smtClean="0"/>
              <a:t>– </a:t>
            </a:r>
            <a:br>
              <a:rPr lang="ru-RU" sz="3600" smtClean="0"/>
            </a:br>
            <a:r>
              <a:rPr lang="ru-RU" sz="3600" smtClean="0"/>
              <a:t>четверть после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b="1" u="sng" smtClean="0">
                <a:solidFill>
                  <a:srgbClr val="C00000"/>
                </a:solidFill>
              </a:rPr>
              <a:t>half to</a:t>
            </a:r>
            <a:r>
              <a:rPr lang="ru-RU" sz="3600" b="1" u="sng" smtClean="0">
                <a:solidFill>
                  <a:srgbClr val="C00000"/>
                </a:solidFill>
              </a:rPr>
              <a:t> </a:t>
            </a:r>
            <a:r>
              <a:rPr lang="ru-RU" sz="3600" smtClean="0"/>
              <a:t>–половина до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b="1" u="sng" smtClean="0">
                <a:solidFill>
                  <a:srgbClr val="C00000"/>
                </a:solidFill>
              </a:rPr>
              <a:t>half past</a:t>
            </a:r>
            <a:r>
              <a:rPr lang="ru-RU" sz="3600" b="1" u="sng" smtClean="0">
                <a:solidFill>
                  <a:srgbClr val="C00000"/>
                </a:solidFill>
              </a:rPr>
              <a:t> </a:t>
            </a:r>
            <a:r>
              <a:rPr lang="ru-RU" sz="3600" smtClean="0"/>
              <a:t>–половина после</a:t>
            </a:r>
            <a:r>
              <a:rPr lang="en-US" sz="3600" smtClean="0"/>
              <a:t> 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" y="669925"/>
            <a:ext cx="8061325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25" y="1141413"/>
            <a:ext cx="4729163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2760663" y="3506788"/>
            <a:ext cx="1811337" cy="4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760663" y="3529013"/>
            <a:ext cx="46037" cy="12684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580063" y="620713"/>
            <a:ext cx="3106737" cy="4968875"/>
          </a:xfrm>
        </p:spPr>
        <p:txBody>
          <a:bodyPr/>
          <a:lstStyle/>
          <a:p>
            <a:pPr eaLnBrk="1" hangingPunct="1"/>
            <a:r>
              <a:rPr lang="en-US" sz="7200" b="1" smtClean="0">
                <a:solidFill>
                  <a:srgbClr val="C00000"/>
                </a:solidFill>
              </a:rPr>
              <a:t>It’s quarter past six.</a:t>
            </a:r>
            <a:endParaRPr lang="ru-RU" sz="7200" b="1" smtClean="0">
              <a:solidFill>
                <a:srgbClr val="C0000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806700" y="3529013"/>
            <a:ext cx="541338" cy="4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782888" y="3309938"/>
            <a:ext cx="1798637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27208">
            <a:off x="2592388" y="3429000"/>
            <a:ext cx="484187" cy="1368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580063" y="1989138"/>
            <a:ext cx="3313112" cy="3865562"/>
          </a:xfrm>
        </p:spPr>
        <p:txBody>
          <a:bodyPr/>
          <a:lstStyle/>
          <a:p>
            <a:pPr eaLnBrk="1" hangingPunct="1"/>
            <a:r>
              <a:rPr lang="en-US" sz="7200" b="1" smtClean="0">
                <a:solidFill>
                  <a:srgbClr val="C00000"/>
                </a:solidFill>
              </a:rPr>
              <a:t>It’s nine o’clock.</a:t>
            </a:r>
            <a:endParaRPr lang="ru-RU" sz="7200" b="1" smtClean="0">
              <a:solidFill>
                <a:srgbClr val="C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525" y="765175"/>
            <a:ext cx="5089525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лево 3"/>
          <p:cNvSpPr/>
          <p:nvPr/>
        </p:nvSpPr>
        <p:spPr>
          <a:xfrm>
            <a:off x="1458913" y="3236913"/>
            <a:ext cx="1349375" cy="1444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>
            <a:off x="2700338" y="1557338"/>
            <a:ext cx="136525" cy="16795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1915319" y="2155032"/>
            <a:ext cx="1679575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1458913" y="3044825"/>
            <a:ext cx="1411287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5600" y="274638"/>
            <a:ext cx="3251200" cy="5099050"/>
          </a:xfrm>
        </p:spPr>
        <p:txBody>
          <a:bodyPr/>
          <a:lstStyle/>
          <a:p>
            <a:pPr eaLnBrk="1" hangingPunct="1"/>
            <a:r>
              <a:rPr lang="en-US" sz="6000" b="1" smtClean="0">
                <a:solidFill>
                  <a:srgbClr val="C00000"/>
                </a:solidFill>
              </a:rPr>
              <a:t>It’s twenty past seven.</a:t>
            </a:r>
            <a:endParaRPr lang="ru-RU" sz="6000" b="1" smtClean="0">
              <a:solidFill>
                <a:srgbClr val="C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17638"/>
            <a:ext cx="405765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3000375" y="3500438"/>
            <a:ext cx="1139825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195513" y="3500438"/>
            <a:ext cx="804862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 rot="1540710">
            <a:off x="2936875" y="3546475"/>
            <a:ext cx="13938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840586">
            <a:off x="2249488" y="3582988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7763" y="274638"/>
            <a:ext cx="2459037" cy="4667250"/>
          </a:xfrm>
        </p:spPr>
        <p:txBody>
          <a:bodyPr/>
          <a:lstStyle/>
          <a:p>
            <a:pPr eaLnBrk="1" hangingPunct="1"/>
            <a:r>
              <a:rPr lang="en-US" sz="6000" b="1" smtClean="0">
                <a:solidFill>
                  <a:srgbClr val="C00000"/>
                </a:solidFill>
              </a:rPr>
              <a:t>It’s ten to two.</a:t>
            </a:r>
            <a:endParaRPr lang="ru-RU" sz="6000" b="1" smtClean="0">
              <a:solidFill>
                <a:srgbClr val="C0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8238" y="320675"/>
            <a:ext cx="447992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 rot="12574374">
            <a:off x="1990725" y="1955800"/>
            <a:ext cx="16732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18763998">
            <a:off x="3371057" y="2094706"/>
            <a:ext cx="11557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325" y="274638"/>
            <a:ext cx="2736850" cy="5675312"/>
          </a:xfrm>
        </p:spPr>
        <p:txBody>
          <a:bodyPr/>
          <a:lstStyle/>
          <a:p>
            <a:pPr eaLnBrk="1" hangingPunct="1"/>
            <a:r>
              <a:rPr lang="en-US" sz="6000" b="1" smtClean="0">
                <a:solidFill>
                  <a:srgbClr val="C00000"/>
                </a:solidFill>
              </a:rPr>
              <a:t>It’s half to twelve.</a:t>
            </a:r>
            <a:endParaRPr lang="ru-RU" sz="6000" b="1" smtClean="0">
              <a:solidFill>
                <a:srgbClr val="C0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61938"/>
            <a:ext cx="47244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3090863" y="2608263"/>
            <a:ext cx="485775" cy="1468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0198617">
            <a:off x="2997200" y="1409700"/>
            <a:ext cx="484188" cy="1209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011863" y="274638"/>
            <a:ext cx="2674937" cy="6034087"/>
          </a:xfrm>
        </p:spPr>
        <p:txBody>
          <a:bodyPr/>
          <a:lstStyle/>
          <a:p>
            <a:pPr eaLnBrk="1" hangingPunct="1"/>
            <a:r>
              <a:rPr lang="en-US" sz="6000" b="1" smtClean="0">
                <a:solidFill>
                  <a:srgbClr val="C00000"/>
                </a:solidFill>
              </a:rPr>
              <a:t>It’s quarter to</a:t>
            </a:r>
            <a:br>
              <a:rPr lang="en-US" sz="6000" b="1" smtClean="0">
                <a:solidFill>
                  <a:srgbClr val="C00000"/>
                </a:solidFill>
              </a:rPr>
            </a:br>
            <a:r>
              <a:rPr lang="en-US" sz="6000" b="1" smtClean="0">
                <a:solidFill>
                  <a:srgbClr val="C00000"/>
                </a:solidFill>
              </a:rPr>
              <a:t>three.</a:t>
            </a:r>
            <a:endParaRPr lang="ru-RU" sz="6000" b="1" smtClean="0">
              <a:solidFill>
                <a:srgbClr val="C0000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0763" y="403225"/>
            <a:ext cx="4749800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 rot="15785670">
            <a:off x="3880644" y="2108994"/>
            <a:ext cx="360362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5400000">
            <a:off x="2389982" y="2026444"/>
            <a:ext cx="395287" cy="1616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Monotype Corsiva</vt:lpstr>
      <vt:lpstr>Тема Office</vt:lpstr>
      <vt:lpstr>What’s the time?</vt:lpstr>
      <vt:lpstr>quarter to –без четверти quarter past –  четверть после half to –половина до half past –половина после </vt:lpstr>
      <vt:lpstr>Слайд 3</vt:lpstr>
      <vt:lpstr>It’s quarter past six.</vt:lpstr>
      <vt:lpstr>It’s nine o’clock.</vt:lpstr>
      <vt:lpstr>It’s twenty past seven.</vt:lpstr>
      <vt:lpstr>It’s ten to two.</vt:lpstr>
      <vt:lpstr>It’s half to twelve.</vt:lpstr>
      <vt:lpstr>It’s quarter to three.</vt:lpstr>
      <vt:lpstr>It’s twenty five past one.</vt:lpstr>
      <vt:lpstr>It’s twenty five to six.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Дмитрий</cp:lastModifiedBy>
  <cp:revision>13</cp:revision>
  <dcterms:created xsi:type="dcterms:W3CDTF">2016-11-02T07:06:37Z</dcterms:created>
  <dcterms:modified xsi:type="dcterms:W3CDTF">2022-11-08T15:59:39Z</dcterms:modified>
</cp:coreProperties>
</file>