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D2C944-B125-4A53-94EC-E50726EF936B}" type="datetimeFigureOut">
              <a:rPr lang="ru-RU"/>
              <a:pPr>
                <a:defRPr/>
              </a:pPr>
              <a:t>18.10.2021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A1C22B-ACFD-4F8E-B0AA-47718AF9E4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99681E-88D7-4967-809A-EE595DDFF36B}" type="datetimeFigureOut">
              <a:rPr lang="ru-RU"/>
              <a:pPr>
                <a:defRPr/>
              </a:pPr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128E0D-284A-4F77-ABFD-B3197CBF37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B4D45F-8E18-4EA7-BC55-8A13E6E80F77}" type="datetimeFigureOut">
              <a:rPr lang="ru-RU"/>
              <a:pPr>
                <a:defRPr/>
              </a:pPr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8396D-504D-4935-AAD6-4C1002EA96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5D718-89B1-4174-ABE4-7D358DAD1F54}" type="datetimeFigureOut">
              <a:rPr lang="ru-RU"/>
              <a:pPr>
                <a:defRPr/>
              </a:pPr>
              <a:t>18.10.2021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C9E472-61D4-4CFC-8279-36195EA226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pic>
        <p:nvPicPr>
          <p:cNvPr id="5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/>
          <a:lstStyle>
            <a:lvl1pPr algn="ctr">
              <a:defRPr sz="3600" b="0" i="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9945F-4568-42D4-BE44-6C13C24861C8}" type="datetimeFigureOut">
              <a:rPr lang="ru-RU"/>
              <a:pPr>
                <a:defRPr/>
              </a:pPr>
              <a:t>18.10.2021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45761-3907-4315-9FA3-BF986D9C77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178B2C-7517-4B47-9D07-5B3C2326473A}" type="datetimeFigureOut">
              <a:rPr lang="ru-RU"/>
              <a:pPr>
                <a:defRPr/>
              </a:pPr>
              <a:t>18.10.2021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EF4B4-9A3E-467A-BD72-6F4698F320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rcRect/>
          <a:stretch>
            <a:fillRect/>
          </a:stretch>
        </p:blipFill>
        <p:spPr bwMode="auto">
          <a:xfrm>
            <a:off x="0" y="1619250"/>
            <a:ext cx="91440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22D9F4-1F70-44D6-99CB-C3C8BCA42B3E}" type="datetimeFigureOut">
              <a:rPr lang="ru-RU"/>
              <a:pPr>
                <a:defRPr/>
              </a:pPr>
              <a:t>18.10.2021</a:t>
            </a:fld>
            <a:endParaRPr lang="ru-RU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E9DCC2-8ECE-40AD-B236-983A79B3F5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B3E5D3-F606-4A00-BF75-EB54BE754B87}" type="datetimeFigureOut">
              <a:rPr lang="ru-RU"/>
              <a:pPr>
                <a:defRPr/>
              </a:pPr>
              <a:t>18.10.2021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45B6A-7BF6-4431-BBBF-40776CF304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11524E-954A-419E-937C-4FCE51ADE2B8}" type="datetimeFigureOut">
              <a:rPr lang="ru-RU"/>
              <a:pPr>
                <a:defRPr/>
              </a:pPr>
              <a:t>18.10.2021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0372B1-A3F1-45FA-818C-23AC5CA70B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E815ED-792E-4E17-84EA-5DD13A105C7C}" type="datetimeFigureOut">
              <a:rPr lang="ru-RU"/>
              <a:pPr>
                <a:defRPr/>
              </a:pPr>
              <a:t>18.10.2021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00ABB9-B78D-4988-AFF1-C2B6C1D0E7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que 9"/>
          <p:cNvSpPr/>
          <p:nvPr/>
        </p:nvSpPr>
        <p:spPr>
          <a:xfrm>
            <a:off x="1463675" y="1847850"/>
            <a:ext cx="3089275" cy="3089275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 rtlCol="0"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0D053-6B63-4BD4-A1F4-4A87693C3179}" type="datetimeFigureOut">
              <a:rPr lang="ru-RU"/>
              <a:pPr>
                <a:defRPr/>
              </a:pPr>
              <a:t>18.10.2021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0AD7E3-67B0-4AEB-848F-9DE5B20E80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window3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71600" y="2057400"/>
            <a:ext cx="64008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931014F-439A-45F7-BE20-1386433E9E5D}" type="datetimeFigureOut">
              <a:rPr lang="ru-RU"/>
              <a:pPr>
                <a:defRPr/>
              </a:pPr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438" y="63642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7201C44-D133-4F5A-96CA-B7045F39F4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1" r:id="rId7"/>
    <p:sldLayoutId id="2147483670" r:id="rId8"/>
    <p:sldLayoutId id="2147483678" r:id="rId9"/>
    <p:sldLayoutId id="2147483669" r:id="rId10"/>
    <p:sldLayoutId id="214748366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 cap="all" spc="3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nstant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nstant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nstant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nstantia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61595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Wingdings" pitchFamily="2" charset="2"/>
        <a:buChar char="v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1858963"/>
            <a:ext cx="6400800" cy="12954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The </a:t>
            </a:r>
            <a:r>
              <a:rPr lang="en-US" dirty="0" err="1"/>
              <a:t>canterville</a:t>
            </a:r>
            <a:r>
              <a:rPr lang="en-US" dirty="0"/>
              <a:t> ghost</a:t>
            </a:r>
            <a:br>
              <a:rPr lang="en-US" dirty="0"/>
            </a:br>
            <a:r>
              <a:rPr lang="en-US" dirty="0"/>
              <a:t>by </a:t>
            </a:r>
            <a:r>
              <a:rPr lang="en-US" dirty="0" err="1"/>
              <a:t>oscar</a:t>
            </a:r>
            <a:r>
              <a:rPr lang="en-US" dirty="0"/>
              <a:t> </a:t>
            </a:r>
            <a:r>
              <a:rPr lang="en-US" dirty="0" err="1"/>
              <a:t>wilde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2232025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7</a:t>
            </a:r>
            <a:r>
              <a:rPr lang="en-US" baseline="30000" dirty="0"/>
              <a:t>th</a:t>
            </a:r>
            <a:r>
              <a:rPr lang="en-US" dirty="0"/>
              <a:t> form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Module 2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Extensive Reading</a:t>
            </a:r>
            <a:endParaRPr lang="ru-RU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Virginia Evans </a:t>
            </a:r>
            <a:r>
              <a:rPr lang="ru-RU" dirty="0"/>
              <a:t>«</a:t>
            </a:r>
            <a:r>
              <a:rPr lang="en-US" dirty="0"/>
              <a:t>Spotlight</a:t>
            </a:r>
            <a:r>
              <a:rPr lang="ru-RU" dirty="0"/>
              <a:t>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 </a:t>
            </a:r>
            <a:r>
              <a:rPr lang="en-US" dirty="0" err="1"/>
              <a:t>canterville</a:t>
            </a:r>
            <a:r>
              <a:rPr lang="en-US" dirty="0"/>
              <a:t> chase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195736" y="2348880"/>
            <a:ext cx="4341135" cy="3367086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The first effort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23728" y="2276872"/>
            <a:ext cx="4680520" cy="3222848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The second effort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83465" y="2438400"/>
            <a:ext cx="5177070" cy="3048000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The third effort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1600" y="2132856"/>
            <a:ext cx="4064000" cy="3048000"/>
          </a:xfrm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1920" y="1916832"/>
            <a:ext cx="4461923" cy="2803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The library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28800" y="2438400"/>
            <a:ext cx="5486400" cy="3048000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The garden of sleep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39752" y="2204864"/>
            <a:ext cx="4320480" cy="3433200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Thank you for attention</a:t>
            </a:r>
            <a:endParaRPr lang="ru-RU" dirty="0"/>
          </a:p>
        </p:txBody>
      </p:sp>
      <p:sp>
        <p:nvSpPr>
          <p:cNvPr id="20482" name="Объект 2"/>
          <p:cNvSpPr>
            <a:spLocks noGrp="1"/>
          </p:cNvSpPr>
          <p:nvPr>
            <p:ph idx="1"/>
          </p:nvPr>
        </p:nvSpPr>
        <p:spPr>
          <a:xfrm>
            <a:off x="1331913" y="5229225"/>
            <a:ext cx="6440487" cy="257175"/>
          </a:xfrm>
        </p:spPr>
        <p:txBody>
          <a:bodyPr/>
          <a:lstStyle/>
          <a:p>
            <a:pPr marL="0" indent="-273050" eaLnBrk="1" hangingPunct="1"/>
            <a:r>
              <a:rPr lang="en-US" smtClean="0"/>
              <a:t>The presentation was made by English teacher Spirina Irina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39</TotalTime>
  <Words>45</Words>
  <Application>Microsoft Office PowerPoint</Application>
  <PresentationFormat>Экран (4:3)</PresentationFormat>
  <Paragraphs>13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Constantia</vt:lpstr>
      <vt:lpstr>Garamond</vt:lpstr>
      <vt:lpstr>Wingdings</vt:lpstr>
      <vt:lpstr>Кутюр</vt:lpstr>
      <vt:lpstr>The canterville ghost by oscar wilde</vt:lpstr>
      <vt:lpstr> canterville chase</vt:lpstr>
      <vt:lpstr>The first effort </vt:lpstr>
      <vt:lpstr>The second effort </vt:lpstr>
      <vt:lpstr>The third effort</vt:lpstr>
      <vt:lpstr>The library</vt:lpstr>
      <vt:lpstr>The garden of sleep</vt:lpstr>
      <vt:lpstr>Thank you for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canterville ghost by oscar wilde</dc:title>
  <dc:creator>Настя</dc:creator>
  <cp:lastModifiedBy>Ирина Владимировна Спирина</cp:lastModifiedBy>
  <cp:revision>10</cp:revision>
  <dcterms:created xsi:type="dcterms:W3CDTF">2016-04-22T15:21:43Z</dcterms:created>
  <dcterms:modified xsi:type="dcterms:W3CDTF">2021-10-18T06:02:28Z</dcterms:modified>
</cp:coreProperties>
</file>