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60" r:id="rId4"/>
    <p:sldId id="263" r:id="rId5"/>
    <p:sldId id="262" r:id="rId6"/>
    <p:sldId id="268" r:id="rId7"/>
    <p:sldId id="264" r:id="rId8"/>
    <p:sldId id="269" r:id="rId9"/>
    <p:sldId id="266" r:id="rId10"/>
    <p:sldId id="265" r:id="rId11"/>
    <p:sldId id="267" r:id="rId12"/>
    <p:sldId id="270"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26" autoAdjust="0"/>
  </p:normalViewPr>
  <p:slideViewPr>
    <p:cSldViewPr>
      <p:cViewPr varScale="1">
        <p:scale>
          <a:sx n="95" d="100"/>
          <a:sy n="95" d="100"/>
        </p:scale>
        <p:origin x="-136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302A424-C2B1-490F-89EE-97315A4A7CAB}" type="datetimeFigureOut">
              <a:rPr lang="ru-RU"/>
              <a:pPr>
                <a:defRPr/>
              </a:pPr>
              <a:t>12.10.2021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74C04BA-F04A-400A-BA7F-FE05C1287E95}"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987379-4FF3-4767-B1F1-836D7C427EF8}" type="slidenum">
              <a:rPr lang="ru-RU">
                <a:cs typeface="Arial" charset="0"/>
              </a:rPr>
              <a:pPr fontAlgn="base">
                <a:spcBef>
                  <a:spcPct val="0"/>
                </a:spcBef>
                <a:spcAft>
                  <a:spcPct val="0"/>
                </a:spcAft>
              </a:pPr>
              <a:t>1</a:t>
            </a:fld>
            <a:endParaRPr lang="ru-RU">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раз слайда 1"/>
          <p:cNvSpPr>
            <a:spLocks noGrp="1" noRot="1" noChangeAspect="1"/>
          </p:cNvSpPr>
          <p:nvPr>
            <p:ph type="sldImg"/>
          </p:nvPr>
        </p:nvSpPr>
        <p:spPr bwMode="auto">
          <a:noFill/>
          <a:ln>
            <a:solidFill>
              <a:srgbClr val="000000"/>
            </a:solidFill>
            <a:miter lim="800000"/>
            <a:headEnd/>
            <a:tailEnd/>
          </a:ln>
        </p:spPr>
      </p:sp>
      <p:sp>
        <p:nvSpPr>
          <p:cNvPr id="1741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741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C0CADB-4609-46C5-A4E8-689E1EC1AF72}" type="slidenum">
              <a:rPr lang="ru-RU">
                <a:cs typeface="Arial" charset="0"/>
              </a:rPr>
              <a:pPr fontAlgn="base">
                <a:spcBef>
                  <a:spcPct val="0"/>
                </a:spcBef>
                <a:spcAft>
                  <a:spcPct val="0"/>
                </a:spcAft>
              </a:pPr>
              <a:t>2</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CF19195C-AC11-4DEA-AB09-B368EC28006D}" type="datetimeFigureOut">
              <a:rPr lang="ru-RU"/>
              <a:pPr>
                <a:defRPr/>
              </a:pPr>
              <a:t>12.10.2021</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E13E3883-D108-4D71-B8A1-7492FCB5D10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AA590A4E-4B16-4D93-A547-5A4F949D51F9}" type="datetimeFigureOut">
              <a:rPr lang="ru-RU"/>
              <a:pPr>
                <a:defRPr/>
              </a:pPr>
              <a:t>12.10.2021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B37AB9F-5397-4271-902B-FBBE534EAB6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3050D580-4C72-478A-9562-244E0C8758F0}" type="datetimeFigureOut">
              <a:rPr lang="ru-RU"/>
              <a:pPr>
                <a:defRPr/>
              </a:pPr>
              <a:t>12.10.2021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A8155D2-FB1F-4405-B7AD-A874A768669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6485F395-1250-4850-8714-630C5C9BBB87}" type="datetimeFigureOut">
              <a:rPr lang="ru-RU"/>
              <a:pPr>
                <a:defRPr/>
              </a:pPr>
              <a:t>12.10.2021</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A29CEE1A-FB12-4C69-9868-F100BC1C48F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62B118BB-70F6-4AAB-9203-AF69F07E4E05}" type="datetimeFigureOut">
              <a:rPr lang="ru-RU"/>
              <a:pPr>
                <a:defRPr/>
              </a:pPr>
              <a:t>12.10.2021</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C4BB9091-B997-42CF-BCE4-E071AB3B453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D9823094-CDA7-48CD-ADAE-CEEE0EF94B75}" type="datetimeFigureOut">
              <a:rPr lang="ru-RU"/>
              <a:pPr>
                <a:defRPr/>
              </a:pPr>
              <a:t>12.10.2021</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813F064D-DCC8-4A8F-9BA0-7B3DFB3D8AA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7E37974E-0779-44A8-8FDF-F34119CA2552}" type="datetimeFigureOut">
              <a:rPr lang="ru-RU"/>
              <a:pPr>
                <a:defRPr/>
              </a:pPr>
              <a:t>12.10.2021</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1E443C35-FB43-4330-9612-CD3142BD895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1A46758D-F7BD-4993-A883-CCA0E4C9E3A4}" type="datetimeFigureOut">
              <a:rPr lang="ru-RU"/>
              <a:pPr>
                <a:defRPr/>
              </a:pPr>
              <a:t>12.10.2021</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57E9FF81-AA88-4953-9D52-26B62E58C75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3A0859-9A21-4CE3-AD20-B2CBA7E99854}" type="datetimeFigureOut">
              <a:rPr lang="ru-RU"/>
              <a:pPr>
                <a:defRPr/>
              </a:pPr>
              <a:t>12.10.2021</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6FA93B1E-7F15-4F15-97B7-3DED700FAD6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40060ABB-406B-408D-90D1-6010903FCEDA}" type="datetimeFigureOut">
              <a:rPr lang="ru-RU"/>
              <a:pPr>
                <a:defRPr/>
              </a:pPr>
              <a:t>12.10.2021</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D87D463-596C-4852-8A9D-AAB08D831E5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B7421C06-4837-460F-97DA-F9C560484104}" type="datetimeFigureOut">
              <a:rPr lang="ru-RU"/>
              <a:pPr>
                <a:defRPr/>
              </a:pPr>
              <a:t>12.10.2021</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C5012ABB-9BEA-4687-8D9D-2C27AB345659}"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smtClean="0">
                <a:solidFill>
                  <a:schemeClr val="tx1">
                    <a:lumMod val="50000"/>
                    <a:lumOff val="50000"/>
                  </a:schemeClr>
                </a:solidFill>
                <a:latin typeface="+mn-lt"/>
                <a:cs typeface="+mn-cs"/>
              </a:defRPr>
            </a:lvl1pPr>
          </a:lstStyle>
          <a:p>
            <a:pPr>
              <a:defRPr/>
            </a:pPr>
            <a:fld id="{0C65FE59-E39E-4945-93BA-1A2A8FC11CE1}" type="datetimeFigureOut">
              <a:rPr lang="ru-RU"/>
              <a:pPr>
                <a:defRPr/>
              </a:pPr>
              <a:t>12.10.2021</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smtClean="0">
                <a:solidFill>
                  <a:schemeClr val="tx1">
                    <a:lumMod val="50000"/>
                    <a:lumOff val="50000"/>
                  </a:schemeClr>
                </a:solidFill>
                <a:latin typeface="+mn-lt"/>
                <a:cs typeface="+mn-cs"/>
              </a:defRPr>
            </a:lvl1pPr>
          </a:lstStyle>
          <a:p>
            <a:pPr>
              <a:defRPr/>
            </a:pPr>
            <a:fld id="{EE79393D-05DD-4B3A-9DEA-D2830ED8881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78" r:id="rId8"/>
    <p:sldLayoutId id="2147483686" r:id="rId9"/>
    <p:sldLayoutId id="2147483677" r:id="rId10"/>
    <p:sldLayoutId id="2147483676" r:id="rId11"/>
  </p:sldLayoutIdLst>
  <p:timing>
    <p:tnLst>
      <p:par>
        <p:cTn id="1" dur="indefinite" restart="never" nodeType="tmRoot"/>
      </p:par>
    </p:tnLst>
  </p:timing>
  <p:txStyles>
    <p:titleStyle>
      <a:lvl1pPr marL="319088" indent="-319088" algn="r" rtl="0" fontAlgn="base">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fontAlgn="base">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fontAlgn="base">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fontAlgn="base">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fontAlgn="base">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fontAlgn="base">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Oscar_Wild" TargetMode="External"/><Relationship Id="rId2" Type="http://schemas.openxmlformats.org/officeDocument/2006/relationships/hyperlink" Target="http://ru.wikipedia.org/wiki/Wilde" TargetMode="External"/><Relationship Id="rId1" Type="http://schemas.openxmlformats.org/officeDocument/2006/relationships/slideLayout" Target="../slideLayouts/slideLayout7.xml"/><Relationship Id="rId4" Type="http://schemas.openxmlformats.org/officeDocument/2006/relationships/hyperlink" Target="http://www.quotationspage.com/quotes/Oscar_Wild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332656"/>
            <a:ext cx="7175351" cy="1793167"/>
          </a:xfrm>
        </p:spPr>
        <p:txBody>
          <a:bodyPr>
            <a:normAutofit/>
          </a:bodyPr>
          <a:lstStyle/>
          <a:p>
            <a:pPr marL="182880" indent="0" algn="ctr" fontAlgn="auto">
              <a:spcAft>
                <a:spcPts val="0"/>
              </a:spcAft>
              <a:buClr>
                <a:schemeClr val="accent6">
                  <a:lumMod val="75000"/>
                </a:schemeClr>
              </a:buClr>
              <a:buFont typeface="Georgia" pitchFamily="18" charset="0"/>
              <a:buNone/>
              <a:defRPr/>
            </a:pPr>
            <a:r>
              <a:rPr lang="en-US" sz="7200" dirty="0" smtClean="0"/>
              <a:t>Oscar Wilde</a:t>
            </a:r>
            <a:endParaRPr lang="ru-RU" sz="7200" dirty="0"/>
          </a:p>
        </p:txBody>
      </p:sp>
      <p:pic>
        <p:nvPicPr>
          <p:cNvPr id="14338" name="Picture 2" descr="https://upload.wikimedia.org/wikipedia/commons/thumb/4/42/Oscar_Wilde_Signature.svg/240px-Oscar_Wilde_Signature.svg.png"/>
          <p:cNvPicPr>
            <a:picLocks noChangeAspect="1" noChangeArrowheads="1"/>
          </p:cNvPicPr>
          <p:nvPr/>
        </p:nvPicPr>
        <p:blipFill>
          <a:blip r:embed="rId3"/>
          <a:srcRect/>
          <a:stretch>
            <a:fillRect/>
          </a:stretch>
        </p:blipFill>
        <p:spPr bwMode="auto">
          <a:xfrm>
            <a:off x="4379913" y="1773238"/>
            <a:ext cx="4267200" cy="1439862"/>
          </a:xfrm>
          <a:prstGeom prst="rect">
            <a:avLst/>
          </a:prstGeom>
          <a:noFill/>
          <a:ln w="9525">
            <a:noFill/>
            <a:miter lim="800000"/>
            <a:headEnd/>
            <a:tailEnd/>
          </a:ln>
        </p:spPr>
      </p:pic>
      <p:pic>
        <p:nvPicPr>
          <p:cNvPr id="14339" name="Picture 3"/>
          <p:cNvPicPr>
            <a:picLocks noChangeAspect="1" noChangeArrowheads="1"/>
          </p:cNvPicPr>
          <p:nvPr/>
        </p:nvPicPr>
        <p:blipFill>
          <a:blip r:embed="rId4"/>
          <a:srcRect/>
          <a:stretch>
            <a:fillRect/>
          </a:stretch>
        </p:blipFill>
        <p:spPr bwMode="auto">
          <a:xfrm>
            <a:off x="2771775" y="3019425"/>
            <a:ext cx="4248150" cy="2657475"/>
          </a:xfrm>
          <a:prstGeom prst="rect">
            <a:avLst/>
          </a:prstGeom>
          <a:noFill/>
          <a:ln w="9525">
            <a:noFill/>
            <a:miter lim="800000"/>
            <a:headEnd/>
            <a:tailEnd/>
          </a:ln>
        </p:spPr>
      </p:pic>
      <p:sp>
        <p:nvSpPr>
          <p:cNvPr id="6" name="Rectangle 3"/>
          <p:cNvSpPr>
            <a:spLocks noGrp="1" noChangeArrowheads="1"/>
          </p:cNvSpPr>
          <p:nvPr/>
        </p:nvSpPr>
        <p:spPr bwMode="auto">
          <a:xfrm>
            <a:off x="1979613" y="5870575"/>
            <a:ext cx="6229350" cy="534988"/>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defRPr/>
            </a:pPr>
            <a:r>
              <a:rPr lang="en-US" altLang="ru-RU" dirty="0" smtClean="0"/>
              <a:t> </a:t>
            </a:r>
            <a:endParaRPr lang="en-US" altLang="ru-RU" dirty="0"/>
          </a:p>
          <a:p>
            <a:pPr>
              <a:defRPr/>
            </a:pPr>
            <a:endParaRPr lang="ru-RU" altLang="ru-RU" dirty="0"/>
          </a:p>
        </p:txBody>
      </p:sp>
      <p:sp>
        <p:nvSpPr>
          <p:cNvPr id="14341" name="Rectangle 3"/>
          <p:cNvSpPr>
            <a:spLocks noGrp="1" noChangeArrowheads="1"/>
          </p:cNvSpPr>
          <p:nvPr/>
        </p:nvSpPr>
        <p:spPr bwMode="auto">
          <a:xfrm>
            <a:off x="2195513" y="5300663"/>
            <a:ext cx="6491287" cy="392112"/>
          </a:xfrm>
          <a:prstGeom prst="rect">
            <a:avLst/>
          </a:prstGeom>
          <a:noFill/>
          <a:ln w="9525">
            <a:noFill/>
            <a:miter lim="800000"/>
            <a:headEnd/>
            <a:tailEnd/>
          </a:ln>
        </p:spPr>
        <p:txBody>
          <a:bodyPr/>
          <a:lstStyle/>
          <a:p>
            <a:pPr marL="342900" indent="-342900">
              <a:spcBef>
                <a:spcPct val="20000"/>
              </a:spcBef>
              <a:buFontTx/>
              <a:buChar char="•"/>
            </a:pPr>
            <a:endParaRPr lang="ru-RU" altLang="ru-RU" sz="3200">
              <a:latin typeface="Trebuchet MS"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одзаголовок 2"/>
          <p:cNvSpPr>
            <a:spLocks noGrp="1"/>
          </p:cNvSpPr>
          <p:nvPr>
            <p:ph type="subTitle" idx="1"/>
          </p:nvPr>
        </p:nvSpPr>
        <p:spPr>
          <a:xfrm>
            <a:off x="6483350" y="2025650"/>
            <a:ext cx="2519363" cy="960438"/>
          </a:xfrm>
        </p:spPr>
        <p:txBody>
          <a:bodyPr/>
          <a:lstStyle/>
          <a:p>
            <a:endParaRPr lang="ru-RU" sz="2000" smtClean="0"/>
          </a:p>
        </p:txBody>
      </p:sp>
      <p:sp>
        <p:nvSpPr>
          <p:cNvPr id="2" name="Прямоугольник 1"/>
          <p:cNvSpPr/>
          <p:nvPr/>
        </p:nvSpPr>
        <p:spPr>
          <a:xfrm>
            <a:off x="1547813" y="258763"/>
            <a:ext cx="3960812" cy="646112"/>
          </a:xfrm>
          <a:prstGeom prst="rect">
            <a:avLst/>
          </a:prstGeom>
        </p:spPr>
        <p:txBody>
          <a:bodyPr>
            <a:spAutoFit/>
          </a:bodyPr>
          <a:lstStyle/>
          <a:p>
            <a:pPr algn="ctr" fontAlgn="auto">
              <a:spcBef>
                <a:spcPts val="0"/>
              </a:spcBef>
              <a:spcAft>
                <a:spcPts val="0"/>
              </a:spcAft>
              <a:defRPr/>
            </a:pPr>
            <a:r>
              <a:rPr lang="en-GB" sz="3600" dirty="0">
                <a:solidFill>
                  <a:schemeClr val="accent6">
                    <a:lumMod val="75000"/>
                  </a:schemeClr>
                </a:solidFill>
                <a:latin typeface="+mn-lt"/>
                <a:cs typeface="+mn-cs"/>
              </a:rPr>
              <a:t>Quotes</a:t>
            </a:r>
            <a:endParaRPr lang="ru-RU" sz="3600" dirty="0">
              <a:solidFill>
                <a:schemeClr val="accent6">
                  <a:lumMod val="75000"/>
                </a:schemeClr>
              </a:solidFill>
              <a:latin typeface="+mn-lt"/>
              <a:cs typeface="+mn-cs"/>
            </a:endParaRPr>
          </a:p>
        </p:txBody>
      </p:sp>
      <p:sp>
        <p:nvSpPr>
          <p:cNvPr id="4" name="Прямоугольник 3"/>
          <p:cNvSpPr/>
          <p:nvPr/>
        </p:nvSpPr>
        <p:spPr>
          <a:xfrm>
            <a:off x="539750" y="1484313"/>
            <a:ext cx="5040313" cy="1754187"/>
          </a:xfrm>
          <a:prstGeom prst="rect">
            <a:avLst/>
          </a:prstGeom>
        </p:spPr>
        <p:txBody>
          <a:bodyPr>
            <a:spAutoFit/>
          </a:bodyPr>
          <a:lstStyle/>
          <a:p>
            <a:pPr marL="285750" indent="-285750" fontAlgn="auto">
              <a:spcBef>
                <a:spcPts val="0"/>
              </a:spcBef>
              <a:spcAft>
                <a:spcPts val="0"/>
              </a:spcAft>
              <a:buFont typeface="Wingdings" panose="05000000000000000000" pitchFamily="2" charset="2"/>
              <a:buChar char="v"/>
              <a:defRPr/>
            </a:pPr>
            <a:r>
              <a:rPr lang="en-US" dirty="0">
                <a:latin typeface="+mn-lt"/>
                <a:cs typeface="+mn-cs"/>
              </a:rPr>
              <a:t>Always forgive your enemies; nothing annoys them so much</a:t>
            </a:r>
            <a:r>
              <a:rPr lang="en-US" dirty="0">
                <a:latin typeface="+mn-lt"/>
                <a:cs typeface="+mn-cs"/>
              </a:rPr>
              <a:t>.</a:t>
            </a:r>
          </a:p>
          <a:p>
            <a:pPr marL="285750" indent="-285750" fontAlgn="auto">
              <a:spcBef>
                <a:spcPts val="0"/>
              </a:spcBef>
              <a:spcAft>
                <a:spcPts val="0"/>
              </a:spcAft>
              <a:buFont typeface="Wingdings" panose="05000000000000000000" pitchFamily="2" charset="2"/>
              <a:buChar char="v"/>
              <a:defRPr/>
            </a:pPr>
            <a:endParaRPr lang="en-US" dirty="0">
              <a:latin typeface="+mn-lt"/>
              <a:cs typeface="+mn-cs"/>
            </a:endParaRPr>
          </a:p>
          <a:p>
            <a:pPr fontAlgn="auto">
              <a:spcBef>
                <a:spcPts val="0"/>
              </a:spcBef>
              <a:spcAft>
                <a:spcPts val="0"/>
              </a:spcAft>
              <a:defRPr/>
            </a:pPr>
            <a:r>
              <a:rPr lang="en-US" dirty="0">
                <a:latin typeface="+mn-lt"/>
                <a:cs typeface="+mn-cs"/>
              </a:rPr>
              <a:t> </a:t>
            </a:r>
          </a:p>
          <a:p>
            <a:pPr marL="285750" indent="-285750" fontAlgn="auto">
              <a:spcBef>
                <a:spcPts val="0"/>
              </a:spcBef>
              <a:spcAft>
                <a:spcPts val="0"/>
              </a:spcAft>
              <a:buFont typeface="Wingdings" panose="05000000000000000000" pitchFamily="2" charset="2"/>
              <a:buChar char="v"/>
              <a:defRPr/>
            </a:pPr>
            <a:r>
              <a:rPr lang="en-US" dirty="0">
                <a:latin typeface="+mn-lt"/>
                <a:cs typeface="+mn-cs"/>
              </a:rPr>
              <a:t>If </a:t>
            </a:r>
            <a:r>
              <a:rPr lang="en-US" dirty="0">
                <a:latin typeface="+mn-lt"/>
                <a:cs typeface="+mn-cs"/>
              </a:rPr>
              <a:t>you want to tell people the truth, make them laugh, otherwise they'll kill you</a:t>
            </a:r>
            <a:endParaRPr lang="ru-RU" dirty="0">
              <a:latin typeface="+mn-lt"/>
              <a:cs typeface="+mn-cs"/>
            </a:endParaRPr>
          </a:p>
        </p:txBody>
      </p:sp>
      <p:pic>
        <p:nvPicPr>
          <p:cNvPr id="25604" name="Picture 5" descr="Картинка 14 из 20457"/>
          <p:cNvPicPr>
            <a:picLocks noChangeAspect="1" noChangeArrowheads="1"/>
          </p:cNvPicPr>
          <p:nvPr/>
        </p:nvPicPr>
        <p:blipFill>
          <a:blip r:embed="rId2"/>
          <a:srcRect/>
          <a:stretch>
            <a:fillRect/>
          </a:stretch>
        </p:blipFill>
        <p:spPr bwMode="auto">
          <a:xfrm>
            <a:off x="5508625" y="3141663"/>
            <a:ext cx="3349625" cy="338296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4372168"/>
            <a:ext cx="6512511" cy="1143000"/>
          </a:xfrm>
        </p:spPr>
        <p:txBody>
          <a:bodyPr/>
          <a:lstStyle/>
          <a:p>
            <a:pPr marL="0" indent="0" algn="ctr" fontAlgn="auto">
              <a:spcAft>
                <a:spcPts val="0"/>
              </a:spcAft>
              <a:buClr>
                <a:schemeClr val="accent6">
                  <a:lumMod val="75000"/>
                </a:schemeClr>
              </a:buClr>
              <a:buFont typeface="Georgia" pitchFamily="18" charset="0"/>
              <a:buNone/>
              <a:defRPr/>
            </a:pPr>
            <a:r>
              <a:rPr lang="en-US" dirty="0" smtClean="0"/>
              <a:t>Oscar Wild Profile</a:t>
            </a:r>
            <a:endParaRPr lang="ru-RU" dirty="0"/>
          </a:p>
        </p:txBody>
      </p:sp>
      <p:sp>
        <p:nvSpPr>
          <p:cNvPr id="3" name="Объект 2"/>
          <p:cNvSpPr>
            <a:spLocks noGrp="1"/>
          </p:cNvSpPr>
          <p:nvPr>
            <p:ph sz="quarter" idx="13"/>
          </p:nvPr>
        </p:nvSpPr>
        <p:spPr>
          <a:xfrm>
            <a:off x="1042988" y="404813"/>
            <a:ext cx="7416800" cy="3887787"/>
          </a:xfrm>
        </p:spPr>
        <p:txBody>
          <a:bodyPr rtlCol="0">
            <a:normAutofit fontScale="70000" lnSpcReduction="20000"/>
          </a:bodyPr>
          <a:lstStyle/>
          <a:p>
            <a:pPr indent="-182880" fontAlgn="auto">
              <a:buClr>
                <a:schemeClr val="accent6">
                  <a:lumMod val="75000"/>
                </a:schemeClr>
              </a:buClr>
              <a:defRPr/>
            </a:pPr>
            <a:r>
              <a:rPr lang="en-US" dirty="0">
                <a:solidFill>
                  <a:schemeClr val="tx1">
                    <a:lumMod val="75000"/>
                    <a:lumOff val="25000"/>
                  </a:schemeClr>
                </a:solidFill>
              </a:rPr>
              <a:t>Name             _________________________________________________________________</a:t>
            </a:r>
            <a:endParaRPr lang="ru-RU" dirty="0">
              <a:solidFill>
                <a:schemeClr val="tx1">
                  <a:lumMod val="75000"/>
                  <a:lumOff val="25000"/>
                </a:schemeClr>
              </a:solidFill>
            </a:endParaRPr>
          </a:p>
          <a:p>
            <a:pPr indent="-182880" fontAlgn="auto">
              <a:buClr>
                <a:schemeClr val="accent6">
                  <a:lumMod val="75000"/>
                </a:schemeClr>
              </a:buClr>
              <a:defRPr/>
            </a:pPr>
            <a:r>
              <a:rPr lang="en-US" dirty="0">
                <a:solidFill>
                  <a:schemeClr val="tx1">
                    <a:lumMod val="75000"/>
                    <a:lumOff val="25000"/>
                  </a:schemeClr>
                </a:solidFill>
              </a:rPr>
              <a:t>Date of birth _________________________________________________________________</a:t>
            </a:r>
            <a:endParaRPr lang="ru-RU" dirty="0">
              <a:solidFill>
                <a:schemeClr val="tx1">
                  <a:lumMod val="75000"/>
                  <a:lumOff val="25000"/>
                </a:schemeClr>
              </a:solidFill>
            </a:endParaRPr>
          </a:p>
          <a:p>
            <a:pPr indent="-182880" fontAlgn="auto">
              <a:buClr>
                <a:schemeClr val="accent6">
                  <a:lumMod val="75000"/>
                </a:schemeClr>
              </a:buClr>
              <a:defRPr/>
            </a:pPr>
            <a:r>
              <a:rPr lang="en-US" dirty="0">
                <a:solidFill>
                  <a:schemeClr val="tx1">
                    <a:lumMod val="75000"/>
                    <a:lumOff val="25000"/>
                  </a:schemeClr>
                </a:solidFill>
              </a:rPr>
              <a:t>Place of birth _________________________________________________________________</a:t>
            </a:r>
            <a:endParaRPr lang="ru-RU" dirty="0">
              <a:solidFill>
                <a:schemeClr val="tx1">
                  <a:lumMod val="75000"/>
                  <a:lumOff val="25000"/>
                </a:schemeClr>
              </a:solidFill>
            </a:endParaRPr>
          </a:p>
          <a:p>
            <a:pPr indent="-182880" fontAlgn="auto">
              <a:buClr>
                <a:schemeClr val="accent6">
                  <a:lumMod val="75000"/>
                </a:schemeClr>
              </a:buClr>
              <a:defRPr/>
            </a:pPr>
            <a:r>
              <a:rPr lang="en-US" dirty="0">
                <a:solidFill>
                  <a:schemeClr val="tx1">
                    <a:lumMod val="75000"/>
                    <a:lumOff val="25000"/>
                  </a:schemeClr>
                </a:solidFill>
              </a:rPr>
              <a:t>Nationality     _________________________________________________________________</a:t>
            </a:r>
            <a:endParaRPr lang="ru-RU" dirty="0">
              <a:solidFill>
                <a:schemeClr val="tx1">
                  <a:lumMod val="75000"/>
                  <a:lumOff val="25000"/>
                </a:schemeClr>
              </a:solidFill>
            </a:endParaRPr>
          </a:p>
          <a:p>
            <a:pPr indent="-182880" fontAlgn="auto">
              <a:buClr>
                <a:schemeClr val="accent6">
                  <a:lumMod val="75000"/>
                </a:schemeClr>
              </a:buClr>
              <a:defRPr/>
            </a:pPr>
            <a:r>
              <a:rPr lang="en-US" dirty="0">
                <a:solidFill>
                  <a:schemeClr val="tx1">
                    <a:lumMod val="75000"/>
                    <a:lumOff val="25000"/>
                  </a:schemeClr>
                </a:solidFill>
              </a:rPr>
              <a:t>Job                   _________________________________________________________________</a:t>
            </a:r>
            <a:endParaRPr lang="ru-RU" dirty="0">
              <a:solidFill>
                <a:schemeClr val="tx1">
                  <a:lumMod val="75000"/>
                  <a:lumOff val="25000"/>
                </a:schemeClr>
              </a:solidFill>
            </a:endParaRPr>
          </a:p>
          <a:p>
            <a:pPr indent="-182880" fontAlgn="auto">
              <a:buClr>
                <a:schemeClr val="accent6">
                  <a:lumMod val="75000"/>
                </a:schemeClr>
              </a:buClr>
              <a:defRPr/>
            </a:pPr>
            <a:r>
              <a:rPr lang="en-US" dirty="0">
                <a:solidFill>
                  <a:schemeClr val="tx1">
                    <a:lumMod val="75000"/>
                    <a:lumOff val="25000"/>
                  </a:schemeClr>
                </a:solidFill>
              </a:rPr>
              <a:t>Works             _________________________________________________________________</a:t>
            </a:r>
            <a:endParaRPr lang="ru-RU" dirty="0">
              <a:solidFill>
                <a:schemeClr val="tx1">
                  <a:lumMod val="75000"/>
                  <a:lumOff val="25000"/>
                </a:schemeClr>
              </a:solidFill>
            </a:endParaRPr>
          </a:p>
          <a:p>
            <a:pPr indent="-182880" fontAlgn="auto">
              <a:buClr>
                <a:schemeClr val="accent6">
                  <a:lumMod val="75000"/>
                </a:schemeClr>
              </a:buClr>
              <a:defRPr/>
            </a:pPr>
            <a:r>
              <a:rPr lang="en-US" dirty="0">
                <a:solidFill>
                  <a:schemeClr val="tx1">
                    <a:lumMod val="75000"/>
                    <a:lumOff val="25000"/>
                  </a:schemeClr>
                </a:solidFill>
              </a:rPr>
              <a:t>                        _________________________________________________________________</a:t>
            </a:r>
            <a:endParaRPr lang="ru-RU" dirty="0">
              <a:solidFill>
                <a:schemeClr val="tx1">
                  <a:lumMod val="75000"/>
                  <a:lumOff val="2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nvSpPr>
        <p:spPr bwMode="auto">
          <a:xfrm>
            <a:off x="457200" y="620713"/>
            <a:ext cx="8229600" cy="792162"/>
          </a:xfrm>
          <a:prstGeom prst="rect">
            <a:avLst/>
          </a:prstGeom>
          <a:noFill/>
          <a:ln w="9525">
            <a:noFill/>
            <a:miter lim="800000"/>
            <a:headEnd/>
            <a:tailEnd/>
          </a:ln>
        </p:spPr>
        <p:txBody>
          <a:bodyPr anchor="ctr"/>
          <a:lstStyle/>
          <a:p>
            <a:pPr algn="ctr"/>
            <a:r>
              <a:rPr lang="en-US" altLang="ru-RU" sz="4400">
                <a:solidFill>
                  <a:schemeClr val="tx2"/>
                </a:solidFill>
                <a:latin typeface="Trebuchet MS" pitchFamily="34" charset="0"/>
              </a:rPr>
              <a:t>Resources </a:t>
            </a:r>
            <a:endParaRPr lang="ru-RU" altLang="ru-RU" sz="4400">
              <a:solidFill>
                <a:schemeClr val="tx2"/>
              </a:solidFill>
              <a:latin typeface="Trebuchet MS" pitchFamily="34" charset="0"/>
            </a:endParaRPr>
          </a:p>
        </p:txBody>
      </p:sp>
      <p:sp>
        <p:nvSpPr>
          <p:cNvPr id="27650" name="Rectangle 3"/>
          <p:cNvSpPr>
            <a:spLocks noGrp="1" noChangeArrowheads="1"/>
          </p:cNvSpPr>
          <p:nvPr/>
        </p:nvSpPr>
        <p:spPr bwMode="auto">
          <a:xfrm>
            <a:off x="457200" y="1916113"/>
            <a:ext cx="8507413" cy="3776662"/>
          </a:xfrm>
          <a:prstGeom prst="rect">
            <a:avLst/>
          </a:prstGeom>
          <a:noFill/>
          <a:ln w="9525">
            <a:noFill/>
            <a:miter lim="800000"/>
            <a:headEnd/>
            <a:tailEnd/>
          </a:ln>
        </p:spPr>
        <p:txBody>
          <a:bodyPr/>
          <a:lstStyle/>
          <a:p>
            <a:pPr marL="342900" indent="-342900">
              <a:spcBef>
                <a:spcPct val="20000"/>
              </a:spcBef>
              <a:buFontTx/>
              <a:buChar char="•"/>
            </a:pPr>
            <a:r>
              <a:rPr lang="ru-RU" altLang="ru-RU" sz="3200">
                <a:latin typeface="Trebuchet MS" pitchFamily="34" charset="0"/>
                <a:hlinkClick r:id="rId2"/>
              </a:rPr>
              <a:t>http://ru.wikipedia.org/wiki/Wilde</a:t>
            </a:r>
            <a:r>
              <a:rPr lang="en-US" altLang="ru-RU" sz="3200">
                <a:latin typeface="Trebuchet MS" pitchFamily="34" charset="0"/>
              </a:rPr>
              <a:t> </a:t>
            </a:r>
          </a:p>
          <a:p>
            <a:pPr marL="342900" indent="-342900">
              <a:spcBef>
                <a:spcPct val="20000"/>
              </a:spcBef>
              <a:buFontTx/>
              <a:buChar char="•"/>
            </a:pPr>
            <a:r>
              <a:rPr lang="ru-RU" altLang="ru-RU" sz="3200">
                <a:latin typeface="Trebuchet MS" pitchFamily="34" charset="0"/>
                <a:hlinkClick r:id="rId3"/>
              </a:rPr>
              <a:t>http://en.wikipedia.org/wiki/Oscar_Wild</a:t>
            </a:r>
            <a:r>
              <a:rPr lang="en-US" altLang="ru-RU" sz="3200">
                <a:latin typeface="Trebuchet MS" pitchFamily="34" charset="0"/>
              </a:rPr>
              <a:t> </a:t>
            </a:r>
          </a:p>
          <a:p>
            <a:pPr marL="342900" indent="-342900">
              <a:spcBef>
                <a:spcPct val="20000"/>
              </a:spcBef>
              <a:buFontTx/>
              <a:buChar char="•"/>
            </a:pPr>
            <a:r>
              <a:rPr lang="en-US" altLang="ru-RU" sz="3200">
                <a:latin typeface="Trebuchet MS" pitchFamily="34" charset="0"/>
                <a:hlinkClick r:id="rId4"/>
              </a:rPr>
              <a:t>http://www.quotationspage.com/quotes/Oscar_Wilde</a:t>
            </a:r>
            <a:r>
              <a:rPr lang="en-US" altLang="ru-RU" sz="3200">
                <a:latin typeface="Trebuchet MS" pitchFamily="34" charset="0"/>
              </a:rPr>
              <a:t> </a:t>
            </a:r>
          </a:p>
          <a:p>
            <a:pPr marL="342900" indent="-342900">
              <a:spcBef>
                <a:spcPct val="20000"/>
              </a:spcBef>
              <a:buFontTx/>
              <a:buChar char="•"/>
            </a:pPr>
            <a:endParaRPr lang="ru-RU" altLang="ru-RU" sz="3200">
              <a:latin typeface="Trebuchet MS"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55725" y="4508500"/>
            <a:ext cx="6400800" cy="1752600"/>
          </a:xfrm>
        </p:spPr>
        <p:txBody>
          <a:bodyPr rtlCol="0"/>
          <a:lstStyle/>
          <a:p>
            <a:pPr algn="ctr" fontAlgn="auto">
              <a:buClr>
                <a:schemeClr val="accent6">
                  <a:lumMod val="75000"/>
                </a:schemeClr>
              </a:buClr>
              <a:defRPr/>
            </a:pPr>
            <a:r>
              <a:rPr lang="en-US" sz="2800" b="1" dirty="0" smtClean="0">
                <a:solidFill>
                  <a:schemeClr val="bg2">
                    <a:lumMod val="50000"/>
                  </a:schemeClr>
                </a:solidFill>
              </a:rPr>
              <a:t>Oscar Wilde </a:t>
            </a:r>
          </a:p>
          <a:p>
            <a:pPr algn="ctr" fontAlgn="auto">
              <a:buClr>
                <a:schemeClr val="accent6">
                  <a:lumMod val="75000"/>
                </a:schemeClr>
              </a:buClr>
              <a:defRPr/>
            </a:pPr>
            <a:r>
              <a:rPr lang="en-US" dirty="0" smtClean="0"/>
              <a:t>(</a:t>
            </a:r>
            <a:r>
              <a:rPr lang="en-GB" dirty="0"/>
              <a:t>16 October 1854 – 30 November </a:t>
            </a:r>
            <a:r>
              <a:rPr lang="en-GB" dirty="0" smtClean="0"/>
              <a:t>1900</a:t>
            </a:r>
            <a:r>
              <a:rPr lang="en-US" dirty="0" smtClean="0"/>
              <a:t>)</a:t>
            </a:r>
          </a:p>
          <a:p>
            <a:pPr fontAlgn="auto">
              <a:buClr>
                <a:schemeClr val="accent6">
                  <a:lumMod val="75000"/>
                </a:schemeClr>
              </a:buClr>
              <a:defRPr/>
            </a:pPr>
            <a:r>
              <a:rPr lang="en-US" dirty="0"/>
              <a:t>an Irish playwright, novelist, essayist, and poet</a:t>
            </a:r>
            <a:endParaRPr lang="ru-RU" dirty="0"/>
          </a:p>
        </p:txBody>
      </p:sp>
      <p:pic>
        <p:nvPicPr>
          <p:cNvPr id="16386" name="Picture 2" descr="Oscar Wilde Sarony.jpg"/>
          <p:cNvPicPr>
            <a:picLocks noChangeAspect="1" noChangeArrowheads="1"/>
          </p:cNvPicPr>
          <p:nvPr/>
        </p:nvPicPr>
        <p:blipFill>
          <a:blip r:embed="rId3"/>
          <a:srcRect/>
          <a:stretch>
            <a:fillRect/>
          </a:stretch>
        </p:blipFill>
        <p:spPr bwMode="auto">
          <a:xfrm>
            <a:off x="3635375" y="1125538"/>
            <a:ext cx="2078038" cy="3455987"/>
          </a:xfrm>
          <a:prstGeom prst="rect">
            <a:avLst/>
          </a:prstGeom>
          <a:noFill/>
          <a:ln w="9525">
            <a:noFill/>
            <a:miter lim="800000"/>
            <a:headEnd/>
            <a:tailEnd/>
          </a:ln>
        </p:spPr>
      </p:pic>
      <p:sp>
        <p:nvSpPr>
          <p:cNvPr id="4" name="Прямоугольник 3"/>
          <p:cNvSpPr/>
          <p:nvPr/>
        </p:nvSpPr>
        <p:spPr>
          <a:xfrm>
            <a:off x="1547813" y="476250"/>
            <a:ext cx="5903912" cy="461963"/>
          </a:xfrm>
          <a:prstGeom prst="rect">
            <a:avLst/>
          </a:prstGeom>
        </p:spPr>
        <p:txBody>
          <a:bodyPr>
            <a:spAutoFit/>
          </a:bodyPr>
          <a:lstStyle/>
          <a:p>
            <a:pPr algn="ctr" fontAlgn="auto">
              <a:spcBef>
                <a:spcPts val="0"/>
              </a:spcBef>
              <a:spcAft>
                <a:spcPts val="0"/>
              </a:spcAft>
              <a:defRPr/>
            </a:pPr>
            <a:r>
              <a:rPr lang="en-GB" sz="2400" b="1" dirty="0">
                <a:solidFill>
                  <a:schemeClr val="bg2">
                    <a:lumMod val="50000"/>
                  </a:schemeClr>
                </a:solidFill>
                <a:latin typeface="Arial"/>
                <a:cs typeface="+mn-cs"/>
              </a:rPr>
              <a:t>Oscar Fingal </a:t>
            </a:r>
            <a:r>
              <a:rPr lang="en-GB" sz="2400" b="1" dirty="0" err="1">
                <a:solidFill>
                  <a:schemeClr val="bg2">
                    <a:lumMod val="50000"/>
                  </a:schemeClr>
                </a:solidFill>
                <a:latin typeface="Arial"/>
                <a:cs typeface="+mn-cs"/>
              </a:rPr>
              <a:t>O'Flahertie</a:t>
            </a:r>
            <a:r>
              <a:rPr lang="en-GB" sz="2400" b="1" dirty="0">
                <a:solidFill>
                  <a:schemeClr val="bg2">
                    <a:lumMod val="50000"/>
                  </a:schemeClr>
                </a:solidFill>
                <a:latin typeface="Arial"/>
                <a:cs typeface="+mn-cs"/>
              </a:rPr>
              <a:t> Wills Wilde</a:t>
            </a:r>
            <a:endParaRPr lang="ru-RU" sz="2400" b="1" dirty="0">
              <a:solidFill>
                <a:schemeClr val="bg2">
                  <a:lumMod val="50000"/>
                </a:schemeClr>
              </a:solidFill>
              <a:latin typeface="+mn-lt"/>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2"/>
          <a:srcRect/>
          <a:stretch>
            <a:fillRect/>
          </a:stretch>
        </p:blipFill>
        <p:spPr bwMode="auto">
          <a:xfrm>
            <a:off x="4716463" y="188913"/>
            <a:ext cx="4333875" cy="3251200"/>
          </a:xfrm>
          <a:prstGeom prst="rect">
            <a:avLst/>
          </a:prstGeom>
          <a:noFill/>
          <a:ln w="9525">
            <a:noFill/>
            <a:miter lim="800000"/>
            <a:headEnd/>
            <a:tailEnd/>
          </a:ln>
        </p:spPr>
      </p:pic>
      <p:sp>
        <p:nvSpPr>
          <p:cNvPr id="18434" name="TextBox 1"/>
          <p:cNvSpPr txBox="1">
            <a:spLocks noChangeArrowheads="1"/>
          </p:cNvSpPr>
          <p:nvPr/>
        </p:nvSpPr>
        <p:spPr bwMode="auto">
          <a:xfrm>
            <a:off x="6637338" y="3716338"/>
            <a:ext cx="2290762" cy="400050"/>
          </a:xfrm>
          <a:prstGeom prst="rect">
            <a:avLst/>
          </a:prstGeom>
          <a:noFill/>
          <a:ln w="9525">
            <a:noFill/>
            <a:miter lim="800000"/>
            <a:headEnd/>
            <a:tailEnd/>
          </a:ln>
        </p:spPr>
        <p:txBody>
          <a:bodyPr>
            <a:spAutoFit/>
          </a:bodyPr>
          <a:lstStyle/>
          <a:p>
            <a:r>
              <a:rPr lang="en-US" sz="2000">
                <a:latin typeface="Trebuchet MS" pitchFamily="34" charset="0"/>
              </a:rPr>
              <a:t>Dublin, Ireland</a:t>
            </a:r>
            <a:endParaRPr lang="ru-RU" sz="2000">
              <a:latin typeface="Trebuchet MS" pitchFamily="34" charset="0"/>
            </a:endParaRPr>
          </a:p>
        </p:txBody>
      </p:sp>
      <p:sp>
        <p:nvSpPr>
          <p:cNvPr id="18435" name="Подзаголовок 2"/>
          <p:cNvSpPr>
            <a:spLocks noGrp="1"/>
          </p:cNvSpPr>
          <p:nvPr>
            <p:ph type="subTitle" idx="1"/>
          </p:nvPr>
        </p:nvSpPr>
        <p:spPr>
          <a:xfrm>
            <a:off x="5283200" y="5732463"/>
            <a:ext cx="2520950" cy="962025"/>
          </a:xfrm>
        </p:spPr>
        <p:txBody>
          <a:bodyPr/>
          <a:lstStyle/>
          <a:p>
            <a:r>
              <a:rPr lang="en-US" sz="2000" smtClean="0"/>
              <a:t>Oxford, England</a:t>
            </a:r>
            <a:endParaRPr lang="ru-RU" sz="2000" smtClean="0"/>
          </a:p>
          <a:p>
            <a:endParaRPr lang="ru-RU" sz="2000" smtClean="0"/>
          </a:p>
        </p:txBody>
      </p:sp>
      <p:pic>
        <p:nvPicPr>
          <p:cNvPr id="18436" name="Picture 2"/>
          <p:cNvPicPr>
            <a:picLocks noChangeAspect="1" noChangeArrowheads="1"/>
          </p:cNvPicPr>
          <p:nvPr/>
        </p:nvPicPr>
        <p:blipFill>
          <a:blip r:embed="rId3"/>
          <a:srcRect/>
          <a:stretch>
            <a:fillRect/>
          </a:stretch>
        </p:blipFill>
        <p:spPr bwMode="auto">
          <a:xfrm>
            <a:off x="17463" y="3213100"/>
            <a:ext cx="4725987" cy="3546475"/>
          </a:xfrm>
          <a:prstGeom prst="rect">
            <a:avLst/>
          </a:prstGeom>
          <a:noFill/>
          <a:ln w="9525">
            <a:noFill/>
            <a:miter lim="800000"/>
            <a:headEnd/>
            <a:tailEnd/>
          </a:ln>
        </p:spPr>
      </p:pic>
      <p:sp>
        <p:nvSpPr>
          <p:cNvPr id="5" name="Прямоугольник 4"/>
          <p:cNvSpPr/>
          <p:nvPr/>
        </p:nvSpPr>
        <p:spPr>
          <a:xfrm>
            <a:off x="684213" y="252413"/>
            <a:ext cx="3671887" cy="461962"/>
          </a:xfrm>
          <a:prstGeom prst="rect">
            <a:avLst/>
          </a:prstGeom>
        </p:spPr>
        <p:txBody>
          <a:bodyPr>
            <a:spAutoFit/>
          </a:bodyPr>
          <a:lstStyle/>
          <a:p>
            <a:pPr algn="ctr" fontAlgn="auto">
              <a:spcBef>
                <a:spcPts val="0"/>
              </a:spcBef>
              <a:spcAft>
                <a:spcPts val="0"/>
              </a:spcAft>
              <a:defRPr/>
            </a:pPr>
            <a:r>
              <a:rPr lang="en-GB" sz="2400" b="1" dirty="0">
                <a:solidFill>
                  <a:schemeClr val="accent6">
                    <a:lumMod val="75000"/>
                  </a:schemeClr>
                </a:solidFill>
                <a:latin typeface="+mn-lt"/>
                <a:cs typeface="+mn-cs"/>
              </a:rPr>
              <a:t>Wilde's      Universities</a:t>
            </a:r>
            <a:r>
              <a:rPr lang="en-GB" b="1" dirty="0">
                <a:solidFill>
                  <a:schemeClr val="accent6">
                    <a:lumMod val="75000"/>
                  </a:schemeClr>
                </a:solidFill>
                <a:latin typeface="+mn-lt"/>
                <a:cs typeface="+mn-cs"/>
              </a:rPr>
              <a:t> </a:t>
            </a:r>
            <a:endParaRPr lang="ru-RU" b="1" dirty="0">
              <a:solidFill>
                <a:schemeClr val="accent6">
                  <a:lumMod val="75000"/>
                </a:schemeClr>
              </a:solidFill>
              <a:latin typeface="+mn-lt"/>
              <a:cs typeface="+mn-cs"/>
            </a:endParaRPr>
          </a:p>
        </p:txBody>
      </p:sp>
      <p:pic>
        <p:nvPicPr>
          <p:cNvPr id="18438" name="Picture 2" descr="Oscar Wilde posing for a photograph, looking at the camera. He is wearing a checked suit and a bowler hat. His right foot is resting on a knee high bench, and his right hand, holding gloves, is on it. The left hand is in the pocket."/>
          <p:cNvPicPr>
            <a:picLocks noChangeAspect="1" noChangeArrowheads="1"/>
          </p:cNvPicPr>
          <p:nvPr/>
        </p:nvPicPr>
        <p:blipFill>
          <a:blip r:embed="rId4"/>
          <a:srcRect/>
          <a:stretch>
            <a:fillRect/>
          </a:stretch>
        </p:blipFill>
        <p:spPr bwMode="auto">
          <a:xfrm>
            <a:off x="1908175" y="836613"/>
            <a:ext cx="1514475" cy="22574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одзаголовок 2"/>
          <p:cNvSpPr>
            <a:spLocks noGrp="1"/>
          </p:cNvSpPr>
          <p:nvPr>
            <p:ph type="subTitle" idx="1"/>
          </p:nvPr>
        </p:nvSpPr>
        <p:spPr>
          <a:xfrm>
            <a:off x="2771775" y="115888"/>
            <a:ext cx="4321175" cy="1393825"/>
          </a:xfrm>
        </p:spPr>
        <p:txBody>
          <a:bodyPr/>
          <a:lstStyle/>
          <a:p>
            <a:endParaRPr lang="ru-RU" sz="2000" smtClean="0"/>
          </a:p>
        </p:txBody>
      </p:sp>
      <p:pic>
        <p:nvPicPr>
          <p:cNvPr id="19458" name="Picture 2"/>
          <p:cNvPicPr>
            <a:picLocks noChangeAspect="1" noChangeArrowheads="1"/>
          </p:cNvPicPr>
          <p:nvPr/>
        </p:nvPicPr>
        <p:blipFill>
          <a:blip r:embed="rId2"/>
          <a:srcRect/>
          <a:stretch>
            <a:fillRect/>
          </a:stretch>
        </p:blipFill>
        <p:spPr bwMode="auto">
          <a:xfrm>
            <a:off x="6300788" y="260350"/>
            <a:ext cx="2663825" cy="4608513"/>
          </a:xfrm>
          <a:prstGeom prst="rect">
            <a:avLst/>
          </a:prstGeom>
          <a:noFill/>
          <a:ln w="9525">
            <a:noFill/>
            <a:miter lim="800000"/>
            <a:headEnd/>
            <a:tailEnd/>
          </a:ln>
        </p:spPr>
      </p:pic>
      <p:pic>
        <p:nvPicPr>
          <p:cNvPr id="19459" name="Picture 2" descr="https://upload.wikimedia.org/wikipedia/commons/thumb/5/51/Oscar_Wilde_%28Boston_Public_Library%29.jpg/800px-Oscar_Wilde_%28Boston_Public_Library%29.jpg"/>
          <p:cNvPicPr>
            <a:picLocks noChangeAspect="1" noChangeArrowheads="1"/>
          </p:cNvPicPr>
          <p:nvPr/>
        </p:nvPicPr>
        <p:blipFill>
          <a:blip r:embed="rId3"/>
          <a:srcRect/>
          <a:stretch>
            <a:fillRect/>
          </a:stretch>
        </p:blipFill>
        <p:spPr bwMode="auto">
          <a:xfrm>
            <a:off x="3117850" y="2133600"/>
            <a:ext cx="3162300" cy="4141788"/>
          </a:xfrm>
          <a:prstGeom prst="rect">
            <a:avLst/>
          </a:prstGeom>
          <a:noFill/>
          <a:ln w="9525">
            <a:noFill/>
            <a:miter lim="800000"/>
            <a:headEnd/>
            <a:tailEnd/>
          </a:ln>
        </p:spPr>
      </p:pic>
      <p:pic>
        <p:nvPicPr>
          <p:cNvPr id="19460" name="Picture 3"/>
          <p:cNvPicPr>
            <a:picLocks noChangeAspect="1" noChangeArrowheads="1"/>
          </p:cNvPicPr>
          <p:nvPr/>
        </p:nvPicPr>
        <p:blipFill>
          <a:blip r:embed="rId4"/>
          <a:srcRect/>
          <a:stretch>
            <a:fillRect/>
          </a:stretch>
        </p:blipFill>
        <p:spPr bwMode="auto">
          <a:xfrm>
            <a:off x="107950" y="260350"/>
            <a:ext cx="2767013" cy="46640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Подзаголовок 2"/>
          <p:cNvSpPr>
            <a:spLocks noGrp="1"/>
          </p:cNvSpPr>
          <p:nvPr>
            <p:ph type="subTitle" idx="1"/>
          </p:nvPr>
        </p:nvSpPr>
        <p:spPr>
          <a:xfrm>
            <a:off x="3276600" y="5805488"/>
            <a:ext cx="2519363" cy="960437"/>
          </a:xfrm>
        </p:spPr>
        <p:txBody>
          <a:bodyPr/>
          <a:lstStyle/>
          <a:p>
            <a:r>
              <a:rPr lang="en-US" sz="2000" smtClean="0"/>
              <a:t>Oscar Wilde</a:t>
            </a:r>
          </a:p>
        </p:txBody>
      </p:sp>
      <p:sp>
        <p:nvSpPr>
          <p:cNvPr id="20482" name="TextBox 1"/>
          <p:cNvSpPr txBox="1">
            <a:spLocks noChangeArrowheads="1"/>
          </p:cNvSpPr>
          <p:nvPr/>
        </p:nvSpPr>
        <p:spPr bwMode="auto">
          <a:xfrm>
            <a:off x="6457950" y="3346450"/>
            <a:ext cx="2505075" cy="369888"/>
          </a:xfrm>
          <a:prstGeom prst="rect">
            <a:avLst/>
          </a:prstGeom>
          <a:noFill/>
          <a:ln w="9525">
            <a:noFill/>
            <a:miter lim="800000"/>
            <a:headEnd/>
            <a:tailEnd/>
          </a:ln>
        </p:spPr>
        <p:txBody>
          <a:bodyPr>
            <a:spAutoFit/>
          </a:bodyPr>
          <a:lstStyle/>
          <a:p>
            <a:r>
              <a:rPr lang="en-US">
                <a:latin typeface="Trebuchet MS" pitchFamily="34" charset="0"/>
              </a:rPr>
              <a:t>Constance Lloyd </a:t>
            </a:r>
            <a:endParaRPr lang="ru-RU">
              <a:latin typeface="Trebuchet MS" pitchFamily="34" charset="0"/>
            </a:endParaRPr>
          </a:p>
        </p:txBody>
      </p:sp>
      <p:pic>
        <p:nvPicPr>
          <p:cNvPr id="20483" name="Picture 2"/>
          <p:cNvPicPr>
            <a:picLocks noChangeAspect="1" noChangeArrowheads="1"/>
          </p:cNvPicPr>
          <p:nvPr/>
        </p:nvPicPr>
        <p:blipFill>
          <a:blip r:embed="rId2"/>
          <a:srcRect/>
          <a:stretch>
            <a:fillRect/>
          </a:stretch>
        </p:blipFill>
        <p:spPr bwMode="auto">
          <a:xfrm>
            <a:off x="4983163" y="434975"/>
            <a:ext cx="3998912" cy="2895600"/>
          </a:xfrm>
          <a:prstGeom prst="rect">
            <a:avLst/>
          </a:prstGeom>
          <a:noFill/>
          <a:ln w="9525">
            <a:noFill/>
            <a:miter lim="800000"/>
            <a:headEnd/>
            <a:tailEnd/>
          </a:ln>
        </p:spPr>
      </p:pic>
      <p:sp>
        <p:nvSpPr>
          <p:cNvPr id="20484" name="Прямоугольник 3"/>
          <p:cNvSpPr>
            <a:spLocks noChangeArrowheads="1"/>
          </p:cNvSpPr>
          <p:nvPr/>
        </p:nvSpPr>
        <p:spPr bwMode="auto">
          <a:xfrm>
            <a:off x="179388" y="228600"/>
            <a:ext cx="4572000" cy="1200150"/>
          </a:xfrm>
          <a:prstGeom prst="rect">
            <a:avLst/>
          </a:prstGeom>
          <a:noFill/>
          <a:ln w="9525">
            <a:noFill/>
            <a:miter lim="800000"/>
            <a:headEnd/>
            <a:tailEnd/>
          </a:ln>
        </p:spPr>
        <p:txBody>
          <a:bodyPr>
            <a:spAutoFit/>
          </a:bodyPr>
          <a:lstStyle/>
          <a:p>
            <a:r>
              <a:rPr lang="ru-RU" altLang="ru-RU">
                <a:latin typeface="Trebuchet MS" pitchFamily="34" charset="0"/>
              </a:rPr>
              <a:t> </a:t>
            </a:r>
            <a:r>
              <a:rPr lang="en-US" altLang="ru-RU" b="1">
                <a:latin typeface="Vijaya" pitchFamily="34" charset="0"/>
                <a:ea typeface="Verdana" pitchFamily="34" charset="0"/>
                <a:cs typeface="Vijaya" pitchFamily="34" charset="0"/>
              </a:rPr>
              <a:t>In 1884, he met Constance Lloyd in London. They married and had two sons, Cyril and Vyvyan. It was for his sons that he wrote a collection of fairy tales called The Happy Prince and Other Tales in 1888. </a:t>
            </a:r>
            <a:endParaRPr lang="ru-RU">
              <a:latin typeface="Trebuchet MS" pitchFamily="34" charset="0"/>
            </a:endParaRPr>
          </a:p>
        </p:txBody>
      </p:sp>
      <p:pic>
        <p:nvPicPr>
          <p:cNvPr id="20485" name="Picture 2" descr="http://upload.wikimedia.org/wikipedia/commons/f/fd/Constancelloyd.jpg"/>
          <p:cNvPicPr>
            <a:picLocks noChangeAspect="1" noChangeArrowheads="1"/>
          </p:cNvPicPr>
          <p:nvPr/>
        </p:nvPicPr>
        <p:blipFill>
          <a:blip r:embed="rId3"/>
          <a:srcRect/>
          <a:stretch>
            <a:fillRect/>
          </a:stretch>
        </p:blipFill>
        <p:spPr bwMode="auto">
          <a:xfrm>
            <a:off x="1281113" y="1557338"/>
            <a:ext cx="3455987" cy="488156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fontAlgn="auto">
              <a:spcAft>
                <a:spcPts val="0"/>
              </a:spcAft>
              <a:buClr>
                <a:schemeClr val="accent6">
                  <a:lumMod val="75000"/>
                </a:schemeClr>
              </a:buClr>
              <a:defRPr/>
            </a:pPr>
            <a:endParaRPr lang="ru-RU"/>
          </a:p>
        </p:txBody>
      </p:sp>
      <p:sp>
        <p:nvSpPr>
          <p:cNvPr id="21506" name="Объект 2"/>
          <p:cNvSpPr>
            <a:spLocks noGrp="1"/>
          </p:cNvSpPr>
          <p:nvPr>
            <p:ph sz="quarter" idx="13"/>
          </p:nvPr>
        </p:nvSpPr>
        <p:spPr>
          <a:xfrm>
            <a:off x="1143000" y="731838"/>
            <a:ext cx="6524625" cy="1112837"/>
          </a:xfrm>
        </p:spPr>
        <p:txBody>
          <a:bodyPr/>
          <a:lstStyle/>
          <a:p>
            <a:r>
              <a:rPr lang="en-US" altLang="ru-RU" b="1" smtClean="0">
                <a:latin typeface="Vijaya" pitchFamily="34" charset="0"/>
                <a:ea typeface="Verdana" pitchFamily="34" charset="0"/>
                <a:cs typeface="Vijaya" pitchFamily="34" charset="0"/>
              </a:rPr>
              <a:t>He wrote his first and only novel, The picture of Dorian Gray, in 1891 and the next year he brought out more fairy tales.</a:t>
            </a:r>
            <a:endParaRPr lang="ru-RU" altLang="ru-RU" b="1" smtClean="0">
              <a:latin typeface="Verdana" pitchFamily="34" charset="0"/>
              <a:ea typeface="Verdana" pitchFamily="34" charset="0"/>
              <a:cs typeface="Vijaya" pitchFamily="34" charset="0"/>
            </a:endParaRPr>
          </a:p>
          <a:p>
            <a:endParaRPr lang="ru-RU" smtClean="0">
              <a:ea typeface="Verdana" pitchFamily="34" charset="0"/>
              <a:cs typeface="Vijaya" pitchFamily="34" charset="0"/>
            </a:endParaRPr>
          </a:p>
        </p:txBody>
      </p:sp>
      <p:pic>
        <p:nvPicPr>
          <p:cNvPr id="21507" name="Picture 10" descr="http://bundleofbooks.files.wordpress.com/2011/06/the-picture-of-dorian-gray-by-oscar-wilde-2.jpg"/>
          <p:cNvPicPr>
            <a:picLocks noChangeAspect="1" noChangeArrowheads="1"/>
          </p:cNvPicPr>
          <p:nvPr/>
        </p:nvPicPr>
        <p:blipFill>
          <a:blip r:embed="rId2"/>
          <a:srcRect b="50000"/>
          <a:stretch>
            <a:fillRect/>
          </a:stretch>
        </p:blipFill>
        <p:spPr bwMode="auto">
          <a:xfrm>
            <a:off x="1619250" y="1941513"/>
            <a:ext cx="2520950" cy="3910012"/>
          </a:xfrm>
          <a:prstGeom prst="rect">
            <a:avLst/>
          </a:prstGeom>
          <a:noFill/>
          <a:ln w="9525">
            <a:noFill/>
            <a:miter lim="800000"/>
            <a:headEnd/>
            <a:tailEnd/>
          </a:ln>
        </p:spPr>
      </p:pic>
      <p:pic>
        <p:nvPicPr>
          <p:cNvPr id="21508" name="Picture 2" descr="http://friday.az/nodupload/editor/images/6(3).jpg"/>
          <p:cNvPicPr>
            <a:picLocks noChangeAspect="1" noChangeArrowheads="1"/>
          </p:cNvPicPr>
          <p:nvPr/>
        </p:nvPicPr>
        <p:blipFill>
          <a:blip r:embed="rId3"/>
          <a:srcRect/>
          <a:stretch>
            <a:fillRect/>
          </a:stretch>
        </p:blipFill>
        <p:spPr bwMode="auto">
          <a:xfrm>
            <a:off x="5940425" y="1906588"/>
            <a:ext cx="2735263" cy="46640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319338" y="4652963"/>
            <a:ext cx="5256212" cy="576262"/>
          </a:xfrm>
        </p:spPr>
        <p:txBody>
          <a:bodyPr rtlCol="0">
            <a:noAutofit/>
          </a:bodyPr>
          <a:lstStyle/>
          <a:p>
            <a:pPr algn="ctr" fontAlgn="auto">
              <a:buClr>
                <a:schemeClr val="accent6">
                  <a:lumMod val="75000"/>
                </a:schemeClr>
              </a:buClr>
              <a:defRPr/>
            </a:pPr>
            <a:r>
              <a:rPr lang="en-US" altLang="ru-RU" sz="5400" b="1" dirty="0" smtClean="0">
                <a:solidFill>
                  <a:schemeClr val="accent6">
                    <a:lumMod val="75000"/>
                  </a:schemeClr>
                </a:solidFill>
                <a:latin typeface="Vijaya" pitchFamily="34" charset="0"/>
              </a:rPr>
              <a:t>Fairy tales</a:t>
            </a:r>
            <a:endParaRPr lang="en-US" sz="4800" b="1" dirty="0" smtClean="0">
              <a:solidFill>
                <a:schemeClr val="accent6">
                  <a:lumMod val="75000"/>
                </a:schemeClr>
              </a:solidFill>
            </a:endParaRPr>
          </a:p>
        </p:txBody>
      </p:sp>
      <p:pic>
        <p:nvPicPr>
          <p:cNvPr id="22530" name="Picture 2"/>
          <p:cNvPicPr>
            <a:picLocks noChangeAspect="1" noChangeArrowheads="1"/>
          </p:cNvPicPr>
          <p:nvPr/>
        </p:nvPicPr>
        <p:blipFill>
          <a:blip r:embed="rId2"/>
          <a:srcRect/>
          <a:stretch>
            <a:fillRect/>
          </a:stretch>
        </p:blipFill>
        <p:spPr bwMode="auto">
          <a:xfrm rot="362029">
            <a:off x="5103813" y="149225"/>
            <a:ext cx="2170112" cy="3098800"/>
          </a:xfrm>
          <a:prstGeom prst="rect">
            <a:avLst/>
          </a:prstGeom>
          <a:noFill/>
          <a:ln w="9525">
            <a:noFill/>
            <a:miter lim="800000"/>
            <a:headEnd/>
            <a:tailEnd/>
          </a:ln>
        </p:spPr>
      </p:pic>
      <p:pic>
        <p:nvPicPr>
          <p:cNvPr id="22531" name="Picture 3"/>
          <p:cNvPicPr>
            <a:picLocks noChangeAspect="1" noChangeArrowheads="1"/>
          </p:cNvPicPr>
          <p:nvPr/>
        </p:nvPicPr>
        <p:blipFill>
          <a:blip r:embed="rId3"/>
          <a:srcRect/>
          <a:stretch>
            <a:fillRect/>
          </a:stretch>
        </p:blipFill>
        <p:spPr bwMode="auto">
          <a:xfrm rot="-769342">
            <a:off x="357188" y="366713"/>
            <a:ext cx="2535237" cy="2535237"/>
          </a:xfrm>
          <a:prstGeom prst="rect">
            <a:avLst/>
          </a:prstGeom>
          <a:noFill/>
          <a:ln w="9525">
            <a:noFill/>
            <a:miter lim="800000"/>
            <a:headEnd/>
            <a:tailEnd/>
          </a:ln>
        </p:spPr>
      </p:pic>
      <p:pic>
        <p:nvPicPr>
          <p:cNvPr id="22532" name="Picture 4"/>
          <p:cNvPicPr>
            <a:picLocks noChangeAspect="1" noChangeArrowheads="1"/>
          </p:cNvPicPr>
          <p:nvPr/>
        </p:nvPicPr>
        <p:blipFill>
          <a:blip r:embed="rId4"/>
          <a:srcRect/>
          <a:stretch>
            <a:fillRect/>
          </a:stretch>
        </p:blipFill>
        <p:spPr bwMode="auto">
          <a:xfrm rot="-411870">
            <a:off x="2354263" y="627063"/>
            <a:ext cx="2109787" cy="2782887"/>
          </a:xfrm>
          <a:prstGeom prst="rect">
            <a:avLst/>
          </a:prstGeom>
          <a:noFill/>
          <a:ln w="9525">
            <a:noFill/>
            <a:miter lim="800000"/>
            <a:headEnd/>
            <a:tailEnd/>
          </a:ln>
        </p:spPr>
      </p:pic>
      <p:pic>
        <p:nvPicPr>
          <p:cNvPr id="22533" name="Picture 5"/>
          <p:cNvPicPr>
            <a:picLocks noChangeAspect="1" noChangeArrowheads="1"/>
          </p:cNvPicPr>
          <p:nvPr/>
        </p:nvPicPr>
        <p:blipFill>
          <a:blip r:embed="rId5"/>
          <a:srcRect/>
          <a:stretch>
            <a:fillRect/>
          </a:stretch>
        </p:blipFill>
        <p:spPr bwMode="auto">
          <a:xfrm rot="290152">
            <a:off x="7019925" y="1341438"/>
            <a:ext cx="2079625" cy="2755900"/>
          </a:xfrm>
          <a:prstGeom prst="rect">
            <a:avLst/>
          </a:prstGeom>
          <a:noFill/>
          <a:ln w="9525">
            <a:noFill/>
            <a:miter lim="800000"/>
            <a:headEnd/>
            <a:tailEnd/>
          </a:ln>
        </p:spPr>
      </p:pic>
      <p:pic>
        <p:nvPicPr>
          <p:cNvPr id="22534" name="Picture 5" descr="Картинка 156 из 20457"/>
          <p:cNvPicPr>
            <a:picLocks noChangeAspect="1" noChangeArrowheads="1"/>
          </p:cNvPicPr>
          <p:nvPr/>
        </p:nvPicPr>
        <p:blipFill>
          <a:blip r:embed="rId6"/>
          <a:srcRect/>
          <a:stretch>
            <a:fillRect/>
          </a:stretch>
        </p:blipFill>
        <p:spPr bwMode="auto">
          <a:xfrm>
            <a:off x="4284663" y="536575"/>
            <a:ext cx="1549400" cy="23764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http://d.gr-assets.com/books/1336666367l/122649.jpg"/>
          <p:cNvPicPr>
            <a:picLocks noGrp="1" noChangeAspect="1" noChangeArrowheads="1"/>
          </p:cNvPicPr>
          <p:nvPr>
            <p:ph sz="quarter" idx="13"/>
          </p:nvPr>
        </p:nvPicPr>
        <p:blipFill>
          <a:blip r:embed="rId2"/>
          <a:srcRect/>
          <a:stretch>
            <a:fillRect/>
          </a:stretch>
        </p:blipFill>
        <p:spPr>
          <a:xfrm rot="20566645">
            <a:off x="931863" y="395288"/>
            <a:ext cx="1584325" cy="2401887"/>
          </a:xfrm>
        </p:spPr>
      </p:pic>
      <p:pic>
        <p:nvPicPr>
          <p:cNvPr id="23554" name="Picture 4" descr="http://3.bp.blogspot.com/-P2NcYpKdX08/TfTwLuTCoKI/AAAAAAAAAEA/OhVNhbsg-aI/s1600/woman-of-no-importance.jpg"/>
          <p:cNvPicPr>
            <a:picLocks noChangeAspect="1" noChangeArrowheads="1"/>
          </p:cNvPicPr>
          <p:nvPr/>
        </p:nvPicPr>
        <p:blipFill>
          <a:blip r:embed="rId3"/>
          <a:srcRect/>
          <a:stretch>
            <a:fillRect/>
          </a:stretch>
        </p:blipFill>
        <p:spPr bwMode="auto">
          <a:xfrm rot="647201">
            <a:off x="3117850" y="4335463"/>
            <a:ext cx="1530350" cy="2300287"/>
          </a:xfrm>
          <a:prstGeom prst="rect">
            <a:avLst/>
          </a:prstGeom>
          <a:noFill/>
          <a:ln w="9525">
            <a:noFill/>
            <a:miter lim="800000"/>
            <a:headEnd/>
            <a:tailEnd/>
          </a:ln>
        </p:spPr>
      </p:pic>
      <p:sp>
        <p:nvSpPr>
          <p:cNvPr id="2" name="Заголовок 1"/>
          <p:cNvSpPr>
            <a:spLocks noGrp="1"/>
          </p:cNvSpPr>
          <p:nvPr>
            <p:ph type="title"/>
          </p:nvPr>
        </p:nvSpPr>
        <p:spPr>
          <a:xfrm>
            <a:off x="1835696" y="2904556"/>
            <a:ext cx="6512511" cy="1143000"/>
          </a:xfrm>
        </p:spPr>
        <p:txBody>
          <a:bodyPr/>
          <a:lstStyle/>
          <a:p>
            <a:pPr marL="0" indent="0" algn="l" fontAlgn="auto">
              <a:spcAft>
                <a:spcPts val="0"/>
              </a:spcAft>
              <a:buClr>
                <a:schemeClr val="accent6">
                  <a:lumMod val="75000"/>
                </a:schemeClr>
              </a:buClr>
              <a:buFont typeface="Georgia" pitchFamily="18" charset="0"/>
              <a:buNone/>
              <a:defRPr/>
            </a:pPr>
            <a:r>
              <a:rPr lang="de-DE" dirty="0" smtClean="0"/>
              <a:t>His </a:t>
            </a:r>
            <a:r>
              <a:rPr lang="de-DE" dirty="0" err="1" smtClean="0"/>
              <a:t>Literary</a:t>
            </a:r>
            <a:r>
              <a:rPr lang="de-DE" dirty="0" smtClean="0"/>
              <a:t> </a:t>
            </a:r>
            <a:r>
              <a:rPr lang="de-DE" dirty="0" err="1" smtClean="0"/>
              <a:t>works</a:t>
            </a:r>
            <a:endParaRPr lang="ru-RU" dirty="0"/>
          </a:p>
        </p:txBody>
      </p:sp>
      <p:pic>
        <p:nvPicPr>
          <p:cNvPr id="23556" name="Picture 6" descr="http://www.booksshouldbefree.com/image/detail/An-Ideal-Husband.jpg"/>
          <p:cNvPicPr>
            <a:picLocks noChangeAspect="1" noChangeArrowheads="1"/>
          </p:cNvPicPr>
          <p:nvPr/>
        </p:nvPicPr>
        <p:blipFill>
          <a:blip r:embed="rId4"/>
          <a:srcRect/>
          <a:stretch>
            <a:fillRect/>
          </a:stretch>
        </p:blipFill>
        <p:spPr bwMode="auto">
          <a:xfrm rot="-813034">
            <a:off x="6843713" y="398463"/>
            <a:ext cx="1428750" cy="2130425"/>
          </a:xfrm>
          <a:prstGeom prst="rect">
            <a:avLst/>
          </a:prstGeom>
          <a:noFill/>
          <a:ln w="9525">
            <a:noFill/>
            <a:miter lim="800000"/>
            <a:headEnd/>
            <a:tailEnd/>
          </a:ln>
        </p:spPr>
      </p:pic>
      <p:pic>
        <p:nvPicPr>
          <p:cNvPr id="23557" name="Picture 8" descr="http://edwin.sjfc.edu/kdilevski/vsg/importance-of-being-earnest.jpg"/>
          <p:cNvPicPr>
            <a:picLocks noChangeAspect="1" noChangeArrowheads="1"/>
          </p:cNvPicPr>
          <p:nvPr/>
        </p:nvPicPr>
        <p:blipFill>
          <a:blip r:embed="rId5"/>
          <a:srcRect/>
          <a:stretch>
            <a:fillRect/>
          </a:stretch>
        </p:blipFill>
        <p:spPr bwMode="auto">
          <a:xfrm rot="790958">
            <a:off x="6710363" y="4217988"/>
            <a:ext cx="1695450" cy="2535237"/>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140968"/>
            <a:ext cx="8496944" cy="1152128"/>
          </a:xfrm>
        </p:spPr>
        <p:txBody>
          <a:bodyPr/>
          <a:lstStyle/>
          <a:p>
            <a:pPr marL="0" indent="0" algn="ctr" fontAlgn="auto">
              <a:spcAft>
                <a:spcPts val="0"/>
              </a:spcAft>
              <a:buClr>
                <a:schemeClr val="accent6">
                  <a:lumMod val="75000"/>
                </a:schemeClr>
              </a:buClr>
              <a:buFont typeface="Georgia" pitchFamily="18" charset="0"/>
              <a:buNone/>
              <a:defRPr/>
            </a:pPr>
            <a:r>
              <a:rPr lang="en-US" b="0" dirty="0" smtClean="0"/>
              <a:t>Monuments in Dublin of </a:t>
            </a:r>
            <a:br>
              <a:rPr lang="en-US" b="0" dirty="0" smtClean="0"/>
            </a:br>
            <a:r>
              <a:rPr lang="en-US" b="0" dirty="0" smtClean="0"/>
              <a:t>Oscar Wilde </a:t>
            </a:r>
            <a:endParaRPr lang="ru-RU" b="0" dirty="0"/>
          </a:p>
        </p:txBody>
      </p:sp>
      <p:pic>
        <p:nvPicPr>
          <p:cNvPr id="24578" name="Picture 2"/>
          <p:cNvPicPr>
            <a:picLocks noGrp="1" noChangeAspect="1" noChangeArrowheads="1"/>
          </p:cNvPicPr>
          <p:nvPr>
            <p:ph sz="quarter" idx="13"/>
          </p:nvPr>
        </p:nvPicPr>
        <p:blipFill>
          <a:blip r:embed="rId2"/>
          <a:srcRect/>
          <a:stretch>
            <a:fillRect/>
          </a:stretch>
        </p:blipFill>
        <p:spPr>
          <a:xfrm>
            <a:off x="5148263" y="452438"/>
            <a:ext cx="3384550" cy="2611437"/>
          </a:xfrm>
        </p:spPr>
      </p:pic>
      <p:sp>
        <p:nvSpPr>
          <p:cNvPr id="4" name="Прямоугольник 3"/>
          <p:cNvSpPr/>
          <p:nvPr/>
        </p:nvSpPr>
        <p:spPr>
          <a:xfrm>
            <a:off x="179388" y="452438"/>
            <a:ext cx="4572000" cy="1938337"/>
          </a:xfrm>
          <a:prstGeom prst="rect">
            <a:avLst/>
          </a:prstGeom>
        </p:spPr>
        <p:txBody>
          <a:bodyPr>
            <a:spAutoFit/>
          </a:bodyPr>
          <a:lstStyle/>
          <a:p>
            <a:pPr algn="just">
              <a:defRPr/>
            </a:pPr>
            <a:r>
              <a:rPr lang="en-US" altLang="ru-RU" sz="2400" b="1" dirty="0">
                <a:solidFill>
                  <a:schemeClr val="accent6">
                    <a:lumMod val="75000"/>
                  </a:schemeClr>
                </a:solidFill>
                <a:latin typeface="Vijaya" pitchFamily="34" charset="0"/>
                <a:cs typeface="+mn-cs"/>
              </a:rPr>
              <a:t>Oscar Wilde died in Paris on 30 November 1900, at the age of 46. People still perform and watch his plays today, and his stories are very popular. People remember him as a very clever, funny writer.</a:t>
            </a:r>
            <a:endParaRPr lang="ru-RU" altLang="ru-RU" sz="2400" b="1" dirty="0">
              <a:solidFill>
                <a:schemeClr val="accent6">
                  <a:lumMod val="75000"/>
                </a:schemeClr>
              </a:solidFill>
              <a:latin typeface="Times New Roman" pitchFamily="18" charset="0"/>
              <a:cs typeface="+mn-cs"/>
            </a:endParaRPr>
          </a:p>
        </p:txBody>
      </p:sp>
    </p:spTree>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107</TotalTime>
  <Words>176</Words>
  <Application>Microsoft Office PowerPoint</Application>
  <PresentationFormat>Экран (4:3)</PresentationFormat>
  <Paragraphs>32</Paragraphs>
  <Slides>12</Slides>
  <Notes>2</Notes>
  <HiddenSlides>0</HiddenSlides>
  <MMClips>0</MMClips>
  <ScaleCrop>false</ScaleCrop>
  <HeadingPairs>
    <vt:vector size="6" baseType="variant">
      <vt:variant>
        <vt:lpstr>Использованные шрифты</vt:lpstr>
      </vt:variant>
      <vt:variant>
        <vt:i4>8</vt:i4>
      </vt:variant>
      <vt:variant>
        <vt:lpstr>Шаблон оформления</vt:lpstr>
      </vt:variant>
      <vt:variant>
        <vt:i4>4</vt:i4>
      </vt:variant>
      <vt:variant>
        <vt:lpstr>Заголовки слайдов</vt:lpstr>
      </vt:variant>
      <vt:variant>
        <vt:i4>12</vt:i4>
      </vt:variant>
    </vt:vector>
  </HeadingPairs>
  <TitlesOfParts>
    <vt:vector size="24" baseType="lpstr">
      <vt:lpstr>Trebuchet MS</vt:lpstr>
      <vt:lpstr>Arial</vt:lpstr>
      <vt:lpstr>Georgia</vt:lpstr>
      <vt:lpstr>Calibri</vt:lpstr>
      <vt:lpstr>Vijaya</vt:lpstr>
      <vt:lpstr>Verdana</vt:lpstr>
      <vt:lpstr>Times New Roman</vt:lpstr>
      <vt:lpstr>Wingdings</vt:lpstr>
      <vt:lpstr>Воздушный поток</vt:lpstr>
      <vt:lpstr>Воздушный поток</vt:lpstr>
      <vt:lpstr>Воздушный поток</vt: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Oscar Wilde</dc:title>
  <dc:creator>user</dc:creator>
  <cp:lastModifiedBy>Дмитрий</cp:lastModifiedBy>
  <cp:revision>13</cp:revision>
  <dcterms:created xsi:type="dcterms:W3CDTF">2014-09-23T15:34:46Z</dcterms:created>
  <dcterms:modified xsi:type="dcterms:W3CDTF">2021-10-12T16:33:13Z</dcterms:modified>
</cp:coreProperties>
</file>