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2" r:id="rId4"/>
    <p:sldId id="258" r:id="rId5"/>
    <p:sldId id="260" r:id="rId6"/>
    <p:sldId id="261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107" d="100"/>
          <a:sy n="107" d="100"/>
        </p:scale>
        <p:origin x="-4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Title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26F9A-636A-4328-AE24-5701D5E546A8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3AD-0DB6-487C-A118-4041835E7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7BBE-3758-440E-9534-E259971EB0A3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4467D-20EC-4986-83B1-31C415070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7CDFA-2B64-484F-947E-31C146230A44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4A8E-1584-46AA-BF99-A588B8B1E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0"/>
          <p:cNvSpPr txBox="1"/>
          <p:nvPr/>
        </p:nvSpPr>
        <p:spPr>
          <a:xfrm>
            <a:off x="738188" y="887413"/>
            <a:ext cx="5461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7850188" y="3119438"/>
            <a:ext cx="554037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5677F-53F5-4945-98A5-8F94A5533636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85614-D975-400E-ACF3-D7463A652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A7EF7-F7B7-4F96-B223-36CB2EA3E03B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C5DE1-8890-41E1-96A0-56E3995E7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99A2E-8095-46B2-9CB1-45A2FF9AED65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7F8A-1413-4736-A2F6-88CCB748E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0D8DF-A501-4F63-BECB-1E4F51A4A832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AAE28-047E-41B2-88B7-1BE049C91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DAC84-0C42-4D2D-8224-D839E41A0826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EE6B-6738-423E-9A3A-1AFDE4C60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F24C1-7DDE-4BAF-9AC0-B23D7F372E01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FCCD7-6FD1-4563-A2A9-F47330646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609A3-8C0F-4149-BD37-9852169D68B1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84F8B-18EF-4280-8876-E2E76C839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C399E-3008-41E3-A1D0-687A54C89B7F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AC06F-DA93-4D91-A0A8-C6D09243D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35EF4-B94F-43B0-B35A-9D2D62ACAD7F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90834-E64F-43B0-A9A5-EC01B78B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C1810-F70D-40F4-AB28-94C9EB38E19E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577F8-7544-4BEE-BEE3-92DEC1779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AECE0-9BE3-4D2E-AF17-B570ABB98775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1B617-A5DA-4547-BBD7-7B394C705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C5942-706E-41E4-AD2B-691DFE54A0E2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48EE2-2D78-4904-BB9C-0D277A912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66A36-AD30-4640-9876-BFDAFCFCAFFE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A165B-BDE6-4BAC-94AC-A5C57A17D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92A10-080A-4EB7-99D1-7435EB81AE19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6FF71-EA04-4B53-87F8-B2A75C4C6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19125"/>
            <a:ext cx="77724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366963"/>
            <a:ext cx="77724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450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B2AE-A9DD-4745-BAD2-71130BD3C28C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83275"/>
            <a:ext cx="500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5883275"/>
            <a:ext cx="573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3A1AC5-D456-4722-AA11-DC6ACDCAC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913" y="1314450"/>
            <a:ext cx="5918200" cy="25511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Конструкция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used</a:t>
            </a:r>
            <a:r>
              <a:rPr lang="ru-RU" b="1" dirty="0" smtClean="0"/>
              <a:t> </a:t>
            </a:r>
            <a:r>
              <a:rPr lang="en-US" b="1" dirty="0" smtClean="0"/>
              <a:t>to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738" y="3886200"/>
            <a:ext cx="3776662" cy="1752600"/>
          </a:xfrm>
        </p:spPr>
        <p:txBody>
          <a:bodyPr/>
          <a:lstStyle/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0001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Использование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625" y="1143000"/>
            <a:ext cx="8229600" cy="5500688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/>
              <a:t>Конструкция </a:t>
            </a:r>
            <a:r>
              <a:rPr lang="en-US" sz="2800" b="1" dirty="0"/>
              <a:t>used to </a:t>
            </a:r>
            <a:r>
              <a:rPr lang="ru-RU" sz="2800" b="1" dirty="0"/>
              <a:t>используется для выражения давнишних привычек или действий, которые регулярно происходили в прошлом, а потом прекратились.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i="1" dirty="0"/>
              <a:t>Ann </a:t>
            </a:r>
            <a:r>
              <a:rPr lang="en-US" sz="2800" b="1" i="1" dirty="0"/>
              <a:t>used to eat</a:t>
            </a:r>
            <a:r>
              <a:rPr lang="en-US" sz="2800" i="1" dirty="0"/>
              <a:t> a lot of sweets. </a:t>
            </a:r>
            <a:r>
              <a:rPr lang="ru-RU" sz="2800" i="1" dirty="0"/>
              <a:t>Раньше Аня ела много сладостей.</a:t>
            </a:r>
            <a:endParaRPr lang="ru-RU" sz="2800" dirty="0"/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i="1" dirty="0"/>
              <a:t>Kate </a:t>
            </a:r>
            <a:r>
              <a:rPr lang="en-US" sz="2800" b="1" i="1" dirty="0"/>
              <a:t>used to spend</a:t>
            </a:r>
            <a:r>
              <a:rPr lang="en-US" sz="2800" i="1" dirty="0"/>
              <a:t> a lot of money when she was single. </a:t>
            </a:r>
            <a:r>
              <a:rPr lang="ru-RU" sz="2800" i="1" dirty="0"/>
              <a:t>Раньше Катя тратила много денег, когда у нее не было парня.</a:t>
            </a:r>
            <a:endParaRPr lang="ru-RU" sz="2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/>
              <a:t>Вместо конструкции </a:t>
            </a:r>
            <a:r>
              <a:rPr lang="en-US" sz="2800" b="1" dirty="0"/>
              <a:t>used to</a:t>
            </a:r>
            <a:r>
              <a:rPr lang="en-US" sz="2800" dirty="0"/>
              <a:t> </a:t>
            </a:r>
            <a:r>
              <a:rPr lang="ru-RU" sz="2800" dirty="0"/>
              <a:t>можно использовать </a:t>
            </a:r>
            <a:r>
              <a:rPr lang="en-US" sz="2800" b="1" dirty="0"/>
              <a:t>Past Simple</a:t>
            </a:r>
            <a:r>
              <a:rPr lang="en-US" sz="2800" dirty="0"/>
              <a:t>. </a:t>
            </a:r>
            <a:r>
              <a:rPr lang="en-US" sz="2800" b="1" dirty="0"/>
              <a:t>Used</a:t>
            </a:r>
            <a:r>
              <a:rPr lang="en-US" sz="2800" dirty="0"/>
              <a:t> </a:t>
            </a:r>
            <a:r>
              <a:rPr lang="en-US" sz="2800" b="1" dirty="0"/>
              <a:t>to</a:t>
            </a:r>
            <a:r>
              <a:rPr lang="en-US" sz="2800" dirty="0"/>
              <a:t> </a:t>
            </a:r>
            <a:r>
              <a:rPr lang="ru-RU" sz="2800" dirty="0"/>
              <a:t>не употребляется, если </a:t>
            </a:r>
            <a:r>
              <a:rPr lang="ru-RU" sz="2800" dirty="0" smtClean="0"/>
              <a:t>есть </a:t>
            </a:r>
            <a:r>
              <a:rPr lang="ru-RU" sz="2800" u="sng" dirty="0" smtClean="0"/>
              <a:t>четкое </a:t>
            </a:r>
            <a:r>
              <a:rPr lang="ru-RU" sz="2800" u="sng" dirty="0"/>
              <a:t>указание времени</a:t>
            </a:r>
            <a:r>
              <a:rPr lang="ru-RU" sz="2800" dirty="0"/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i="1" dirty="0"/>
              <a:t>John </a:t>
            </a:r>
            <a:r>
              <a:rPr lang="en-US" sz="2800" b="1" i="1" dirty="0"/>
              <a:t>used to go out</a:t>
            </a:r>
            <a:r>
              <a:rPr lang="en-US" sz="2800" i="1" dirty="0"/>
              <a:t>/</a:t>
            </a:r>
            <a:r>
              <a:rPr lang="en-US" sz="2800" b="1" i="1" dirty="0"/>
              <a:t>went out</a:t>
            </a:r>
            <a:r>
              <a:rPr lang="en-US" sz="2800" i="1" dirty="0"/>
              <a:t> a lot when he was younger.</a:t>
            </a:r>
            <a:endParaRPr lang="en-US" sz="2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i="1" dirty="0"/>
              <a:t>Andrew </a:t>
            </a:r>
            <a:r>
              <a:rPr lang="en-US" sz="2800" b="1" i="1" dirty="0"/>
              <a:t>visited</a:t>
            </a:r>
            <a:r>
              <a:rPr lang="en-US" sz="2800" i="1" dirty="0"/>
              <a:t> Italy </a:t>
            </a:r>
            <a:r>
              <a:rPr lang="en-US" sz="2800" i="1" u="sng" dirty="0"/>
              <a:t>last month</a:t>
            </a:r>
            <a:r>
              <a:rPr lang="en-US" sz="2800" i="1" dirty="0"/>
              <a:t>.</a:t>
            </a:r>
            <a:endParaRPr lang="en-US" sz="2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inherit"/>
              </a:rPr>
              <a:t>Примеры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285750" y="1628775"/>
          <a:ext cx="8462963" cy="4941888"/>
        </p:xfrm>
        <a:graphic>
          <a:graphicData uri="http://schemas.openxmlformats.org/drawingml/2006/table">
            <a:tbl>
              <a:tblPr/>
              <a:tblGrid>
                <a:gridCol w="757887"/>
                <a:gridCol w="3672408"/>
                <a:gridCol w="4032448"/>
              </a:tblGrid>
              <a:tr h="157126">
                <a:tc>
                  <a:txBody>
                    <a:bodyPr/>
                    <a:lstStyle/>
                    <a:p>
                      <a:pPr algn="l" fontAlgn="ctr"/>
                      <a:endParaRPr lang="ru-RU" sz="1400" b="0" dirty="0">
                        <a:effectLst/>
                        <a:latin typeface="inheri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dirty="0">
                        <a:effectLst/>
                        <a:latin typeface="inheri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71841" marR="71841" marT="35920" marB="35920">
                    <a:lnL>
                      <a:noFill/>
                    </a:lnL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>
                          <a:effectLst/>
                          <a:latin typeface="inherit"/>
                        </a:rPr>
                        <a:t>I used to live alone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Я раньше жил один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5ECF9"/>
                    </a:solidFill>
                  </a:tcPr>
                </a:tc>
              </a:tr>
              <a:tr h="10776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>
                          <a:effectLst/>
                          <a:latin typeface="inherit"/>
                        </a:rPr>
                        <a:t>She used to play tennis professionally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Она раньше играла в теннис профессионально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465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dirty="0">
                          <a:effectLst/>
                          <a:latin typeface="inherit"/>
                        </a:rPr>
                        <a:t>We used to go to them every day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Мы раньше ходили к ним каждый день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</a:tr>
              <a:tr h="862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>
                          <a:effectLst/>
                          <a:latin typeface="inherit"/>
                        </a:rPr>
                        <a:t>He used to play cards when he was a teenager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 dirty="0">
                          <a:effectLst/>
                          <a:latin typeface="inherit"/>
                        </a:rPr>
                        <a:t>Он раньше играл в кадры, когда был подростком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547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>
                          <a:effectLst/>
                          <a:latin typeface="inherit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dirty="0">
                          <a:effectLst/>
                          <a:latin typeface="inherit"/>
                        </a:rPr>
                        <a:t>Our boss used to work after midnight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0" dirty="0">
                          <a:effectLst/>
                          <a:latin typeface="inherit"/>
                        </a:rPr>
                        <a:t>Наш босс раньше работал после полуночи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C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Утверждение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650" y="1700213"/>
            <a:ext cx="8229600" cy="4525962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00113" y="1844675"/>
          <a:ext cx="7056437" cy="455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312368"/>
              </a:tblGrid>
              <a:tr h="455228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3600" dirty="0" smtClean="0"/>
                        <a:t>I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3600" dirty="0" smtClean="0"/>
                        <a:t>We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3600" dirty="0" smtClean="0"/>
                        <a:t>You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3600" dirty="0" smtClean="0"/>
                        <a:t>They                                   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3600" dirty="0" smtClean="0"/>
                        <a:t>He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3600" dirty="0" smtClean="0"/>
                        <a:t>She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3600" dirty="0" smtClean="0"/>
                        <a:t>It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r>
                        <a:rPr lang="en-US" sz="3600" dirty="0" smtClean="0"/>
                        <a:t>     used to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Отрицание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2060575"/>
            <a:ext cx="8229600" cy="438943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4213" y="1628775"/>
          <a:ext cx="8039100" cy="4768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3703960"/>
                <a:gridCol w="2032000"/>
              </a:tblGrid>
              <a:tr h="4768304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</a:t>
                      </a:r>
                    </a:p>
                    <a:p>
                      <a:r>
                        <a:rPr lang="en-US" sz="3600" dirty="0" smtClean="0"/>
                        <a:t>We</a:t>
                      </a:r>
                    </a:p>
                    <a:p>
                      <a:r>
                        <a:rPr lang="en-US" sz="3600" dirty="0" smtClean="0"/>
                        <a:t>You</a:t>
                      </a:r>
                    </a:p>
                    <a:p>
                      <a:r>
                        <a:rPr lang="en-US" sz="3600" dirty="0" smtClean="0"/>
                        <a:t>They                           </a:t>
                      </a:r>
                    </a:p>
                    <a:p>
                      <a:r>
                        <a:rPr lang="en-US" sz="3600" dirty="0" smtClean="0"/>
                        <a:t>He </a:t>
                      </a:r>
                    </a:p>
                    <a:p>
                      <a:r>
                        <a:rPr lang="en-US" sz="3600" dirty="0" smtClean="0"/>
                        <a:t>She </a:t>
                      </a:r>
                    </a:p>
                    <a:p>
                      <a:r>
                        <a:rPr lang="en-US" sz="3600" dirty="0" smtClean="0"/>
                        <a:t>It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r>
                        <a:rPr lang="en-US" sz="3600" dirty="0" smtClean="0"/>
                        <a:t>   did not(didn’t)    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r>
                        <a:rPr lang="en-US" sz="3600" dirty="0" smtClean="0"/>
                        <a:t>   use to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Вопрос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366963"/>
            <a:ext cx="7772400" cy="342423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          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4213" y="1628775"/>
          <a:ext cx="7848600" cy="469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880320"/>
                <a:gridCol w="2520280"/>
              </a:tblGrid>
              <a:tr h="4696296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sz="3600" dirty="0" smtClean="0"/>
                    </a:p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Did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3600" dirty="0" smtClean="0"/>
                        <a:t>I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3600" dirty="0" smtClean="0"/>
                        <a:t>We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3600" dirty="0" smtClean="0"/>
                        <a:t>You                             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3600" dirty="0" smtClean="0"/>
                        <a:t>They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3600" dirty="0" smtClean="0"/>
                        <a:t>He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3600" dirty="0" smtClean="0"/>
                        <a:t>She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3600" dirty="0" smtClean="0"/>
                        <a:t>It</a:t>
                      </a:r>
                      <a:endParaRPr lang="ru-RU" sz="36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endParaRPr lang="en-US" sz="3600" dirty="0" smtClean="0"/>
                    </a:p>
                    <a:p>
                      <a:r>
                        <a:rPr lang="en-US" sz="3600" baseline="0" dirty="0" smtClean="0"/>
                        <a:t>  </a:t>
                      </a:r>
                      <a:r>
                        <a:rPr lang="en-US" sz="3600" dirty="0" smtClean="0"/>
                        <a:t>use to?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06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Exercises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765175"/>
            <a:ext cx="8229600" cy="5184775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 err="1"/>
              <a:t>Раскройте</a:t>
            </a:r>
            <a:r>
              <a:rPr lang="en-US" sz="8800" b="1" dirty="0"/>
              <a:t> </a:t>
            </a:r>
            <a:r>
              <a:rPr lang="en-US" sz="8800" b="1" dirty="0" err="1"/>
              <a:t>скобки</a:t>
            </a:r>
            <a:r>
              <a:rPr lang="en-US" sz="8800" b="1" dirty="0"/>
              <a:t>, </a:t>
            </a:r>
            <a:r>
              <a:rPr lang="en-US" sz="8800" b="1" dirty="0" err="1"/>
              <a:t>употребив</a:t>
            </a:r>
            <a:r>
              <a:rPr lang="en-US" sz="8800" b="1" dirty="0"/>
              <a:t> </a:t>
            </a:r>
            <a:r>
              <a:rPr lang="en-US" sz="8800" b="1" dirty="0" err="1"/>
              <a:t>правильную</a:t>
            </a:r>
            <a:r>
              <a:rPr lang="en-US" sz="8800" b="1" dirty="0"/>
              <a:t> </a:t>
            </a:r>
            <a:r>
              <a:rPr lang="en-US" sz="8800" b="1" dirty="0" err="1"/>
              <a:t>форму</a:t>
            </a:r>
            <a:r>
              <a:rPr lang="en-US" sz="8800" b="1" dirty="0"/>
              <a:t> </a:t>
            </a:r>
            <a:r>
              <a:rPr lang="en-US" sz="8800" b="1" dirty="0" err="1"/>
              <a:t>глагола</a:t>
            </a:r>
            <a:r>
              <a:rPr lang="en-US" sz="8800" b="1" dirty="0"/>
              <a:t>. 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Julia ____________ </a:t>
            </a:r>
            <a:r>
              <a:rPr lang="en-US" sz="8800" dirty="0"/>
              <a:t>(be)</a:t>
            </a:r>
            <a:r>
              <a:rPr lang="en-US" sz="8800" b="1" dirty="0"/>
              <a:t> my best friend, but we are not friends any more.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I gave up smoking one year ago. I _____________ </a:t>
            </a:r>
            <a:r>
              <a:rPr lang="en-US" sz="8800" dirty="0"/>
              <a:t>(smoke)</a:t>
            </a:r>
            <a:r>
              <a:rPr lang="en-US" sz="8800" b="1" dirty="0"/>
              <a:t> two packets of cigarettes a day.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Chris ____________ </a:t>
            </a:r>
            <a:r>
              <a:rPr lang="en-US" sz="8800" dirty="0"/>
              <a:t>(live)</a:t>
            </a:r>
            <a:r>
              <a:rPr lang="en-US" sz="8800" b="1" dirty="0"/>
              <a:t> in a small flat, but now he lives in a big house.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Andrew _____________ </a:t>
            </a:r>
            <a:r>
              <a:rPr lang="en-US" sz="8800" dirty="0"/>
              <a:t>(drink)</a:t>
            </a:r>
            <a:r>
              <a:rPr lang="en-US" sz="8800" b="1" dirty="0"/>
              <a:t> milk every day when he was a child.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Ann _____________ </a:t>
            </a:r>
            <a:r>
              <a:rPr lang="en-US" sz="8800" dirty="0"/>
              <a:t>(eat)</a:t>
            </a:r>
            <a:r>
              <a:rPr lang="en-US" sz="8800" b="1" dirty="0"/>
              <a:t> at home, but now she eats out.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I _____________ </a:t>
            </a:r>
            <a:r>
              <a:rPr lang="en-US" sz="8800" dirty="0"/>
              <a:t>(not/like)</a:t>
            </a:r>
            <a:r>
              <a:rPr lang="en-US" sz="8800" b="1" dirty="0"/>
              <a:t> meat, but now I am not a vegetarian.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She ______________ </a:t>
            </a:r>
            <a:r>
              <a:rPr lang="en-US" sz="8800" dirty="0"/>
              <a:t>(cry)</a:t>
            </a:r>
            <a:r>
              <a:rPr lang="en-US" sz="8800" b="1" dirty="0"/>
              <a:t> a lot when she was younger.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_____________ </a:t>
            </a:r>
            <a:r>
              <a:rPr lang="en-US" sz="8800" dirty="0"/>
              <a:t>(you/go)</a:t>
            </a:r>
            <a:r>
              <a:rPr lang="en-US" sz="8800" b="1" dirty="0"/>
              <a:t> to work on foot?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He ______________ </a:t>
            </a:r>
            <a:r>
              <a:rPr lang="en-US" sz="8800" dirty="0"/>
              <a:t>(not/watch)</a:t>
            </a:r>
            <a:r>
              <a:rPr lang="en-US" sz="8800" b="1" dirty="0"/>
              <a:t> news, but now he watches it every day.</a:t>
            </a:r>
            <a:endParaRPr lang="en-US" sz="8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800" b="1" dirty="0"/>
              <a:t>Peter _____________ </a:t>
            </a:r>
            <a:r>
              <a:rPr lang="en-US" sz="8800" dirty="0"/>
              <a:t>(earn)</a:t>
            </a:r>
            <a:r>
              <a:rPr lang="en-US" sz="8800" b="1" dirty="0"/>
              <a:t> a lot, but now he is unemployed.</a:t>
            </a:r>
            <a:endParaRPr lang="en-US" sz="88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600" dirty="0"/>
              <a:t> 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413"/>
            <a:ext cx="8229600" cy="10080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/>
              </a:rPr>
            </a:br>
            <a:r>
              <a:rPr lang="ru-RU" dirty="0" smtClean="0">
                <a:solidFill>
                  <a:srgbClr val="000000"/>
                </a:solidFill>
                <a:latin typeface="Arial"/>
              </a:rPr>
              <a:t>Преобразуйте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предложения, употребляя оборот "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used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to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".</a:t>
            </a:r>
            <a:br>
              <a:rPr lang="ru-RU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>
          <a:xfrm>
            <a:off x="685800" y="2366963"/>
            <a:ext cx="7772400" cy="342423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Например: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457200" y="191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457200" y="191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57200" y="2636838"/>
          <a:ext cx="8229600" cy="151765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33469">
                <a:tc>
                  <a:txBody>
                    <a:bodyPr/>
                    <a:lstStyle/>
                    <a:p>
                      <a:pPr algn="l"/>
                      <a:r>
                        <a:rPr lang="en-US" sz="2400" b="0" u="none" strike="noStrike" dirty="0">
                          <a:solidFill>
                            <a:srgbClr val="900000"/>
                          </a:solidFill>
                          <a:effectLst/>
                          <a:latin typeface="Arial"/>
                        </a:rPr>
                        <a:t>I sometimes work on Sundays.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2092"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2092">
                <a:tc>
                  <a:txBody>
                    <a:bodyPr/>
                    <a:lstStyle/>
                    <a:p>
                      <a:pPr algn="l"/>
                      <a:r>
                        <a:rPr lang="en-US" sz="2400" b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 used to work on Sundays.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19138" y="836613"/>
            <a:ext cx="8424862" cy="6121400"/>
          </a:xfrm>
        </p:spPr>
        <p:txBody>
          <a:bodyPr>
            <a:normAutofit fontScale="47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b="1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b="1" dirty="0" smtClean="0"/>
              <a:t> </a:t>
            </a:r>
            <a:r>
              <a:rPr lang="en-US" sz="4000" b="1" dirty="0"/>
              <a:t>I never take a taxi to go to work. - .. 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/>
              <a:t> She doesn't take books from the library. - .. 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smtClean="0"/>
              <a:t>Sam </a:t>
            </a:r>
            <a:r>
              <a:rPr lang="en-US" sz="4000" b="1" dirty="0"/>
              <a:t>seldom visits his grandparents on Saturday. - .. 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/>
              <a:t> My Granny often cooks cakes every weekend. - .. 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/>
              <a:t> Mother doesn't wake up her children early. - .. 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smtClean="0"/>
              <a:t> </a:t>
            </a:r>
            <a:r>
              <a:rPr lang="en-US" sz="4000" b="1" dirty="0"/>
              <a:t>We don't go to the cinema every day. - .. 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/>
              <a:t>This family always spends holidays at the seaside. - .. </a:t>
            </a:r>
            <a:endParaRPr lang="ru-RU" sz="4000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smtClean="0"/>
              <a:t>They </a:t>
            </a:r>
            <a:r>
              <a:rPr lang="en-US" sz="4000" b="1" dirty="0"/>
              <a:t>never drink coffee with sugar. - .. 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smtClean="0"/>
              <a:t>Our </a:t>
            </a:r>
            <a:r>
              <a:rPr lang="en-US" sz="4000" b="1" dirty="0"/>
              <a:t>dog sometimes lies under the sofa. - .. 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4000" b="1" dirty="0" smtClean="0"/>
              <a:t>His </a:t>
            </a:r>
            <a:r>
              <a:rPr lang="en-US" sz="4000" b="1" dirty="0"/>
              <a:t>parent often take him to the park. - .. </a:t>
            </a:r>
            <a:r>
              <a:rPr lang="en-US" sz="4000" b="1" dirty="0" smtClean="0"/>
              <a:t>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295</TotalTime>
  <Words>399</Words>
  <Application>Microsoft Office PowerPoint</Application>
  <PresentationFormat>Экран (4:3)</PresentationFormat>
  <Paragraphs>104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18</vt:i4>
      </vt:variant>
      <vt:variant>
        <vt:lpstr>Заголовки слайдов</vt:lpstr>
      </vt:variant>
      <vt:variant>
        <vt:i4>9</vt:i4>
      </vt:variant>
    </vt:vector>
  </HeadingPairs>
  <TitlesOfParts>
    <vt:vector size="31" baseType="lpstr">
      <vt:lpstr>Tw Cen MT</vt:lpstr>
      <vt:lpstr>Arial</vt:lpstr>
      <vt:lpstr>Calibri</vt:lpstr>
      <vt:lpstr>inherit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КОНСТРУКЦИЯ  USED TO </vt:lpstr>
      <vt:lpstr>ИСПОЛЬЗОВАНИЕ</vt:lpstr>
      <vt:lpstr>ПРИМЕРЫ</vt:lpstr>
      <vt:lpstr>УТВЕРЖДЕНИЕ </vt:lpstr>
      <vt:lpstr>ОТРИЦАНИЕ</vt:lpstr>
      <vt:lpstr>ВОПРОС </vt:lpstr>
      <vt:lpstr>EXERCISES</vt:lpstr>
      <vt:lpstr> ПРЕОБРАЗУЙТЕ ПРЕДЛОЖЕНИЯ, УПОТРЕБЛЯЯ ОБОРОТ "USED TO".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Дмитрий</cp:lastModifiedBy>
  <cp:revision>28</cp:revision>
  <dcterms:created xsi:type="dcterms:W3CDTF">2013-11-28T04:53:39Z</dcterms:created>
  <dcterms:modified xsi:type="dcterms:W3CDTF">2021-10-12T16:27:01Z</dcterms:modified>
</cp:coreProperties>
</file>