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74" r:id="rId3"/>
    <p:sldId id="259" r:id="rId4"/>
    <p:sldId id="260" r:id="rId5"/>
    <p:sldId id="263" r:id="rId6"/>
    <p:sldId id="265" r:id="rId7"/>
    <p:sldId id="268" r:id="rId8"/>
    <p:sldId id="267" r:id="rId9"/>
    <p:sldId id="266" r:id="rId10"/>
    <p:sldId id="264" r:id="rId11"/>
    <p:sldId id="279" r:id="rId12"/>
    <p:sldId id="277" r:id="rId13"/>
    <p:sldId id="27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2399E9"/>
    <a:srgbClr val="34838E"/>
    <a:srgbClr val="28E0E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68" autoAdjust="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FC92D-519B-416B-80B6-D9EA44C0BDF5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92C7A-DE77-4816-A701-C621FB85A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FC92D-519B-416B-80B6-D9EA44C0BDF5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92C7A-DE77-4816-A701-C621FB85A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FC92D-519B-416B-80B6-D9EA44C0BDF5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92C7A-DE77-4816-A701-C621FB85A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FC92D-519B-416B-80B6-D9EA44C0BDF5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92C7A-DE77-4816-A701-C621FB85A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FC92D-519B-416B-80B6-D9EA44C0BDF5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92C7A-DE77-4816-A701-C621FB85A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FC92D-519B-416B-80B6-D9EA44C0BDF5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92C7A-DE77-4816-A701-C621FB85A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FC92D-519B-416B-80B6-D9EA44C0BDF5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92C7A-DE77-4816-A701-C621FB85A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FC92D-519B-416B-80B6-D9EA44C0BDF5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92C7A-DE77-4816-A701-C621FB85A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FC92D-519B-416B-80B6-D9EA44C0BDF5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92C7A-DE77-4816-A701-C621FB85A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FC92D-519B-416B-80B6-D9EA44C0BDF5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92C7A-DE77-4816-A701-C621FB85A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FC92D-519B-416B-80B6-D9EA44C0BDF5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FF92C7A-DE77-4816-A701-C621FB85A1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06FC92D-519B-416B-80B6-D9EA44C0BDF5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FF92C7A-DE77-4816-A701-C621FB85A1E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i.otdoxni-travel.ru/u/pic/5b/28f29cb28711e3bd645fba3f19a22d/-/8533b9a3.png" TargetMode="External"/><Relationship Id="rId3" Type="http://schemas.openxmlformats.org/officeDocument/2006/relationships/hyperlink" Target="http://scontent.cdninstagram.com/hphotos-xfa1/t51.2885-15/e15/11007920_483410701813244_622535990_n.jpg" TargetMode="External"/><Relationship Id="rId7" Type="http://schemas.openxmlformats.org/officeDocument/2006/relationships/hyperlink" Target="http://img3.proshkolu.ru/content/media/pic/std/2000000/1512000/1511665-e1ce5b7a2fadfa3b.png" TargetMode="External"/><Relationship Id="rId12" Type="http://schemas.openxmlformats.org/officeDocument/2006/relationships/hyperlink" Target="http://www.igraza.ru/page-3-2-12.html" TargetMode="External"/><Relationship Id="rId2" Type="http://schemas.openxmlformats.org/officeDocument/2006/relationships/hyperlink" Target="http://1.bp.blogspot.com/_ydUaFvN93Hs/TSuFFtUJrDI/AAAAAAAAAEY/MI1wG2iGNAk/s320/March_Break_Cartoon_4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static2.keep4u.ru/2012/10/17/13200c807c8814cb522a435b52a792ed.png" TargetMode="External"/><Relationship Id="rId11" Type="http://schemas.openxmlformats.org/officeDocument/2006/relationships/hyperlink" Target="http://images.bizorg.su/goods/183/180/s_1831805.jpeg" TargetMode="External"/><Relationship Id="rId5" Type="http://schemas.openxmlformats.org/officeDocument/2006/relationships/hyperlink" Target="http://sova-sovet.ru/img/vesna.jpg" TargetMode="External"/><Relationship Id="rId10" Type="http://schemas.openxmlformats.org/officeDocument/2006/relationships/hyperlink" Target="http://nachalo4ka.ru/wp-content/uploads/2014/08/037-300x300.png" TargetMode="External"/><Relationship Id="rId4" Type="http://schemas.openxmlformats.org/officeDocument/2006/relationships/hyperlink" Target="http://cdn.st100sp.com/cache_pictures/022057068/thumb300" TargetMode="External"/><Relationship Id="rId9" Type="http://schemas.openxmlformats.org/officeDocument/2006/relationships/hyperlink" Target="http://www.directoalamesa.com/wp-content/uploads/2013/12/Mantequilla-y-cuchillo-300x231.jpeg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blocs.xtec.cat/speakrecord/files/2014/07/boy-body-parts-thumb24321414-300x265.jpg" TargetMode="External"/><Relationship Id="rId3" Type="http://schemas.openxmlformats.org/officeDocument/2006/relationships/hyperlink" Target="http://www.bellybytes.com/bellybytes/images/frozen-salad.png" TargetMode="External"/><Relationship Id="rId7" Type="http://schemas.openxmlformats.org/officeDocument/2006/relationships/hyperlink" Target="http://pinehurstmobiledetailing.com/wp-content/uploads/2014/04/iStock_000026069474Large.jpg" TargetMode="External"/><Relationship Id="rId12" Type="http://schemas.openxmlformats.org/officeDocument/2006/relationships/hyperlink" Target="http://zezete2.z.e.pic.centerblog.net/o/d9810418.png" TargetMode="External"/><Relationship Id="rId2" Type="http://schemas.openxmlformats.org/officeDocument/2006/relationships/hyperlink" Target="http://cs620826.vk.me/v620826720/19dd3/teBR8_aX6HQ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photo.md/images/2014/11/02/fotolia_17012544.jpg" TargetMode="External"/><Relationship Id="rId11" Type="http://schemas.openxmlformats.org/officeDocument/2006/relationships/hyperlink" Target="http://images.clipartpanda.com/reed-clipart-Anonymous_reed.png" TargetMode="External"/><Relationship Id="rId5" Type="http://schemas.openxmlformats.org/officeDocument/2006/relationships/hyperlink" Target="http://all4design.ru/uploads/images/Food/preview/Food_1553.jpg" TargetMode="External"/><Relationship Id="rId10" Type="http://schemas.openxmlformats.org/officeDocument/2006/relationships/hyperlink" Target="https://im0-tub-ru.yandex.net/i?id=c4714fa18d338acf7c0fa0a29533b19a&amp;n=33&amp;h=190&amp;w=217" TargetMode="External"/><Relationship Id="rId4" Type="http://schemas.openxmlformats.org/officeDocument/2006/relationships/hyperlink" Target="http://2.bp.blogspot.com/-COgtueHmPAs/TluQa2mi40I/AAAAAAAAU6k/09kq1FbSl8E/s320/dibujosdebebesdurmiendo2.jpg" TargetMode="External"/><Relationship Id="rId9" Type="http://schemas.openxmlformats.org/officeDocument/2006/relationships/hyperlink" Target="https://lh6.ggpht.com/ciOEX0FlagZwd8VSrOpRmPCRl3c7ywDs8kfWuA-uZcUXFiPzyK3lct__gxgT-HSf_L0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1907704" y="548680"/>
            <a:ext cx="6192688" cy="2808312"/>
          </a:xfrm>
          <a:prstGeom prst="cloudCallout">
            <a:avLst>
              <a:gd name="adj1" fmla="val -44168"/>
              <a:gd name="adj2" fmla="val 52983"/>
            </a:avLst>
          </a:prstGeom>
          <a:gradFill flip="none" rotWithShape="1">
            <a:gsLst>
              <a:gs pos="0">
                <a:srgbClr val="0099FF">
                  <a:tint val="66000"/>
                  <a:satMod val="160000"/>
                </a:srgbClr>
              </a:gs>
              <a:gs pos="50000">
                <a:srgbClr val="0099FF">
                  <a:tint val="44500"/>
                  <a:satMod val="160000"/>
                </a:srgbClr>
              </a:gs>
              <a:gs pos="100000">
                <a:srgbClr val="0099FF">
                  <a:tint val="23500"/>
                  <a:satMod val="160000"/>
                </a:srgbClr>
              </a:gs>
            </a:gsLst>
            <a:lin ang="8100000" scaled="1"/>
            <a:tileRect/>
          </a:gradFill>
          <a:ln w="57150">
            <a:solidFill>
              <a:srgbClr val="0099FF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 Играть мы будем в АНАГРАММЫ.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Знаете, что это такое?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460432" y="6381328"/>
            <a:ext cx="360040" cy="216024"/>
          </a:xfrm>
          <a:prstGeom prst="actionButtonForwardNext">
            <a:avLst/>
          </a:prstGeom>
          <a:solidFill>
            <a:srgbClr val="2399E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Содержимое 8" descr="угол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3643314"/>
            <a:ext cx="2786082" cy="285752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Прямоугольник 82"/>
          <p:cNvSpPr/>
          <p:nvPr/>
        </p:nvSpPr>
        <p:spPr>
          <a:xfrm>
            <a:off x="5652120" y="2276872"/>
            <a:ext cx="648072" cy="648072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8100000" scaled="1"/>
            <a:tileRect/>
          </a:gradFill>
          <a:ln w="38100">
            <a:solidFill>
              <a:srgbClr val="2399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latin typeface="Arial Black" pitchFamily="34" charset="0"/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4932040" y="2276872"/>
            <a:ext cx="648072" cy="648072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8100000" scaled="1"/>
            <a:tileRect/>
          </a:gradFill>
          <a:ln w="38100">
            <a:solidFill>
              <a:srgbClr val="2399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4211960" y="2276872"/>
            <a:ext cx="648072" cy="648072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8100000" scaled="1"/>
            <a:tileRect/>
          </a:gradFill>
          <a:ln w="38100">
            <a:solidFill>
              <a:srgbClr val="2399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3491880" y="2276872"/>
            <a:ext cx="648072" cy="648072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8100000" scaled="1"/>
            <a:tileRect/>
          </a:gradFill>
          <a:ln w="38100">
            <a:solidFill>
              <a:srgbClr val="2399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2771800" y="2276872"/>
            <a:ext cx="648072" cy="648072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8100000" scaled="1"/>
            <a:tileRect/>
          </a:gradFill>
          <a:ln w="38100">
            <a:solidFill>
              <a:srgbClr val="2399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>
              <a:solidFill>
                <a:srgbClr val="002060"/>
              </a:solidFill>
              <a:latin typeface="Arial Black" pitchFamily="34" charset="0"/>
            </a:endParaRPr>
          </a:p>
        </p:txBody>
      </p:sp>
      <p:grpSp>
        <p:nvGrpSpPr>
          <p:cNvPr id="3" name="Группа 95"/>
          <p:cNvGrpSpPr/>
          <p:nvPr/>
        </p:nvGrpSpPr>
        <p:grpSpPr>
          <a:xfrm>
            <a:off x="2771800" y="3068960"/>
            <a:ext cx="3528392" cy="648072"/>
            <a:chOff x="2771800" y="3068960"/>
            <a:chExt cx="3528392" cy="648072"/>
          </a:xfrm>
        </p:grpSpPr>
        <p:sp>
          <p:nvSpPr>
            <p:cNvPr id="84" name="Прямоугольник 83"/>
            <p:cNvSpPr/>
            <p:nvPr/>
          </p:nvSpPr>
          <p:spPr>
            <a:xfrm>
              <a:off x="4211960" y="3068960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/>
            </a:p>
          </p:txBody>
        </p:sp>
        <p:sp>
          <p:nvSpPr>
            <p:cNvPr id="85" name="Прямоугольник 84"/>
            <p:cNvSpPr/>
            <p:nvPr/>
          </p:nvSpPr>
          <p:spPr>
            <a:xfrm>
              <a:off x="3491880" y="3068960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/>
            </a:p>
          </p:txBody>
        </p:sp>
        <p:sp>
          <p:nvSpPr>
            <p:cNvPr id="86" name="Прямоугольник 85"/>
            <p:cNvSpPr/>
            <p:nvPr/>
          </p:nvSpPr>
          <p:spPr>
            <a:xfrm>
              <a:off x="2771800" y="3068960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/>
            </a:p>
          </p:txBody>
        </p:sp>
        <p:sp>
          <p:nvSpPr>
            <p:cNvPr id="87" name="Прямоугольник 86"/>
            <p:cNvSpPr/>
            <p:nvPr/>
          </p:nvSpPr>
          <p:spPr>
            <a:xfrm>
              <a:off x="4932040" y="3068960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/>
            </a:p>
          </p:txBody>
        </p:sp>
        <p:sp>
          <p:nvSpPr>
            <p:cNvPr id="88" name="Прямоугольник 87"/>
            <p:cNvSpPr/>
            <p:nvPr/>
          </p:nvSpPr>
          <p:spPr>
            <a:xfrm>
              <a:off x="5652120" y="3068960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/>
            </a:p>
          </p:txBody>
        </p:sp>
      </p:grpSp>
      <p:sp>
        <p:nvSpPr>
          <p:cNvPr id="39" name="Скругленный прямоугольник 38"/>
          <p:cNvSpPr/>
          <p:nvPr/>
        </p:nvSpPr>
        <p:spPr>
          <a:xfrm>
            <a:off x="1979712" y="4077072"/>
            <a:ext cx="5184576" cy="1872208"/>
          </a:xfrm>
          <a:prstGeom prst="roundRect">
            <a:avLst/>
          </a:prstGeom>
          <a:solidFill>
            <a:srgbClr val="0070C0"/>
          </a:solidFill>
          <a:ln w="57150">
            <a:solidFill>
              <a:srgbClr val="2399E9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Я – защита от дождя</a:t>
            </a:r>
          </a:p>
          <a:p>
            <a:pPr algn="ctr"/>
            <a:r>
              <a:rPr lang="ru-RU" sz="2800" dirty="0" smtClean="0"/>
              <a:t>В каждом важном случае.</a:t>
            </a:r>
          </a:p>
          <a:p>
            <a:pPr algn="ctr"/>
            <a:r>
              <a:rPr lang="ru-RU" sz="2800" dirty="0" smtClean="0"/>
              <a:t>Только буквы переставь –</a:t>
            </a:r>
          </a:p>
          <a:p>
            <a:pPr algn="ctr"/>
            <a:r>
              <a:rPr lang="ru-RU" sz="2800" dirty="0" smtClean="0"/>
              <a:t>Время года лучшее.</a:t>
            </a:r>
          </a:p>
          <a:p>
            <a:pPr algn="ctr"/>
            <a:endParaRPr lang="ru-RU" sz="2800" dirty="0"/>
          </a:p>
        </p:txBody>
      </p:sp>
      <p:pic>
        <p:nvPicPr>
          <p:cNvPr id="68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67117">
            <a:off x="7726016" y="5252759"/>
            <a:ext cx="583315" cy="700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grpSp>
        <p:nvGrpSpPr>
          <p:cNvPr id="44" name="Группа 43"/>
          <p:cNvGrpSpPr/>
          <p:nvPr/>
        </p:nvGrpSpPr>
        <p:grpSpPr>
          <a:xfrm>
            <a:off x="2832852" y="2227511"/>
            <a:ext cx="3467340" cy="769441"/>
            <a:chOff x="2832852" y="2227511"/>
            <a:chExt cx="3467340" cy="769441"/>
          </a:xfrm>
        </p:grpSpPr>
        <p:sp>
          <p:nvSpPr>
            <p:cNvPr id="111" name="TextBox 110"/>
            <p:cNvSpPr txBox="1"/>
            <p:nvPr/>
          </p:nvSpPr>
          <p:spPr>
            <a:xfrm>
              <a:off x="4283968" y="2227511"/>
              <a:ext cx="532518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в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4993092" y="2227511"/>
              <a:ext cx="56137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е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5732512" y="2227511"/>
              <a:ext cx="56768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с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2832852" y="2227511"/>
              <a:ext cx="58702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err="1" smtClean="0">
                  <a:solidFill>
                    <a:srgbClr val="002060"/>
                  </a:solidFill>
                  <a:latin typeface="Arial Black" pitchFamily="34" charset="0"/>
                </a:rPr>
                <a:t>н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3578580" y="2227511"/>
              <a:ext cx="56137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а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539552" y="692696"/>
            <a:ext cx="2232248" cy="2160240"/>
            <a:chOff x="539552" y="692696"/>
            <a:chExt cx="2232248" cy="2160240"/>
          </a:xfrm>
        </p:grpSpPr>
        <p:sp>
          <p:nvSpPr>
            <p:cNvPr id="94" name="Овал 93"/>
            <p:cNvSpPr/>
            <p:nvPr/>
          </p:nvSpPr>
          <p:spPr>
            <a:xfrm>
              <a:off x="539552" y="692696"/>
              <a:ext cx="2232248" cy="2160240"/>
            </a:xfrm>
            <a:prstGeom prst="ellipse">
              <a:avLst/>
            </a:prstGeom>
            <a:gradFill flip="none" rotWithShape="1">
              <a:gsLst>
                <a:gs pos="0">
                  <a:srgbClr val="0099FF">
                    <a:tint val="66000"/>
                    <a:satMod val="160000"/>
                  </a:srgbClr>
                </a:gs>
                <a:gs pos="50000">
                  <a:srgbClr val="0099FF">
                    <a:tint val="44500"/>
                    <a:satMod val="160000"/>
                  </a:srgbClr>
                </a:gs>
                <a:gs pos="100000">
                  <a:srgbClr val="0099FF">
                    <a:tint val="23500"/>
                    <a:satMod val="160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 w="5715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  <p:pic>
          <p:nvPicPr>
            <p:cNvPr id="3078" name="Picture 6" descr="http://images.bizorg.su/goods/183/180/s_1831805.jpe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99592" y="1052736"/>
              <a:ext cx="1512168" cy="151216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grpSp>
        <p:nvGrpSpPr>
          <p:cNvPr id="42" name="Группа 41"/>
          <p:cNvGrpSpPr/>
          <p:nvPr/>
        </p:nvGrpSpPr>
        <p:grpSpPr>
          <a:xfrm>
            <a:off x="6300192" y="764704"/>
            <a:ext cx="2232248" cy="2160240"/>
            <a:chOff x="6300192" y="692696"/>
            <a:chExt cx="2232248" cy="2160240"/>
          </a:xfrm>
        </p:grpSpPr>
        <p:sp>
          <p:nvSpPr>
            <p:cNvPr id="93" name="Овал 92"/>
            <p:cNvSpPr/>
            <p:nvPr/>
          </p:nvSpPr>
          <p:spPr>
            <a:xfrm>
              <a:off x="6300192" y="692696"/>
              <a:ext cx="2232248" cy="2160240"/>
            </a:xfrm>
            <a:prstGeom prst="ellipse">
              <a:avLst/>
            </a:prstGeom>
            <a:gradFill flip="none" rotWithShape="1">
              <a:gsLst>
                <a:gs pos="0">
                  <a:srgbClr val="0099FF">
                    <a:tint val="66000"/>
                    <a:satMod val="160000"/>
                  </a:srgbClr>
                </a:gs>
                <a:gs pos="50000">
                  <a:srgbClr val="0099FF">
                    <a:tint val="44500"/>
                    <a:satMod val="160000"/>
                  </a:srgbClr>
                </a:gs>
                <a:gs pos="100000">
                  <a:srgbClr val="0099FF">
                    <a:tint val="23500"/>
                    <a:satMod val="160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 w="5715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  <p:pic>
          <p:nvPicPr>
            <p:cNvPr id="3080" name="Picture 8" descr="http://sova-sovet.ru/img/vesna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638251" y="908720"/>
              <a:ext cx="1534149" cy="172819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grpSp>
        <p:nvGrpSpPr>
          <p:cNvPr id="45" name="Группа 44"/>
          <p:cNvGrpSpPr/>
          <p:nvPr/>
        </p:nvGrpSpPr>
        <p:grpSpPr>
          <a:xfrm>
            <a:off x="2843808" y="2947591"/>
            <a:ext cx="3456384" cy="769441"/>
            <a:chOff x="2843808" y="2947591"/>
            <a:chExt cx="3456384" cy="769441"/>
          </a:xfrm>
        </p:grpSpPr>
        <p:sp>
          <p:nvSpPr>
            <p:cNvPr id="35" name="TextBox 34"/>
            <p:cNvSpPr txBox="1"/>
            <p:nvPr/>
          </p:nvSpPr>
          <p:spPr>
            <a:xfrm>
              <a:off x="2843808" y="2947591"/>
              <a:ext cx="532518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в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563888" y="2947591"/>
              <a:ext cx="56137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е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283968" y="2947591"/>
              <a:ext cx="56137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с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993092" y="2947591"/>
              <a:ext cx="58702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err="1" smtClean="0">
                  <a:solidFill>
                    <a:srgbClr val="002060"/>
                  </a:solidFill>
                  <a:latin typeface="Arial Black" pitchFamily="34" charset="0"/>
                </a:rPr>
                <a:t>н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732512" y="2947591"/>
              <a:ext cx="56768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а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</p:grpSp>
      <p:sp>
        <p:nvSpPr>
          <p:cNvPr id="47" name="Овал 46"/>
          <p:cNvSpPr/>
          <p:nvPr/>
        </p:nvSpPr>
        <p:spPr>
          <a:xfrm>
            <a:off x="6300192" y="764704"/>
            <a:ext cx="2232248" cy="2160240"/>
          </a:xfrm>
          <a:prstGeom prst="ellipse">
            <a:avLst/>
          </a:prstGeom>
          <a:gradFill flip="none" rotWithShape="1">
            <a:gsLst>
              <a:gs pos="0">
                <a:srgbClr val="0099FF">
                  <a:tint val="66000"/>
                  <a:satMod val="160000"/>
                </a:srgbClr>
              </a:gs>
              <a:gs pos="50000">
                <a:srgbClr val="0099FF">
                  <a:tint val="44500"/>
                  <a:satMod val="160000"/>
                </a:srgbClr>
              </a:gs>
              <a:gs pos="100000">
                <a:srgbClr val="0099FF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57150">
            <a:solidFill>
              <a:srgbClr val="2399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ПРОВЕРЬ СЕБЯ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(ПОДСКАЗКА 2)</a:t>
            </a:r>
            <a:endParaRPr lang="ru-RU" sz="1600" b="1" dirty="0">
              <a:solidFill>
                <a:srgbClr val="00206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6" name="Овал 45"/>
          <p:cNvSpPr/>
          <p:nvPr/>
        </p:nvSpPr>
        <p:spPr>
          <a:xfrm>
            <a:off x="539552" y="692696"/>
            <a:ext cx="2232248" cy="2160240"/>
          </a:xfrm>
          <a:prstGeom prst="ellipse">
            <a:avLst/>
          </a:prstGeom>
          <a:gradFill flip="none" rotWithShape="1">
            <a:gsLst>
              <a:gs pos="0">
                <a:srgbClr val="0099FF">
                  <a:tint val="66000"/>
                  <a:satMod val="160000"/>
                </a:srgbClr>
              </a:gs>
              <a:gs pos="50000">
                <a:srgbClr val="0099FF">
                  <a:tint val="44500"/>
                  <a:satMod val="160000"/>
                </a:srgbClr>
              </a:gs>
              <a:gs pos="100000">
                <a:srgbClr val="0099FF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57150">
            <a:solidFill>
              <a:srgbClr val="2399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ПРОВЕРЬ СЕБЯ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(ПОДСКАЗКА 1)</a:t>
            </a:r>
            <a:endParaRPr lang="ru-RU" sz="1600" b="1" dirty="0">
              <a:solidFill>
                <a:srgbClr val="00206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48" name="Содержимое 8" descr="угол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52400" y="4867284"/>
            <a:ext cx="1776394" cy="177642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  <p:bldLst>
      <p:bldP spid="47" grpId="0" animBg="1"/>
      <p:bldP spid="4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1928794" y="571480"/>
            <a:ext cx="6192688" cy="2808312"/>
          </a:xfrm>
          <a:prstGeom prst="cloudCallout">
            <a:avLst>
              <a:gd name="adj1" fmla="val -44168"/>
              <a:gd name="adj2" fmla="val 52983"/>
            </a:avLst>
          </a:prstGeom>
          <a:gradFill flip="none" rotWithShape="1">
            <a:gsLst>
              <a:gs pos="0">
                <a:srgbClr val="0099FF">
                  <a:tint val="66000"/>
                  <a:satMod val="160000"/>
                </a:srgbClr>
              </a:gs>
              <a:gs pos="50000">
                <a:srgbClr val="0099FF">
                  <a:tint val="44500"/>
                  <a:satMod val="160000"/>
                </a:srgbClr>
              </a:gs>
              <a:gs pos="100000">
                <a:srgbClr val="0099FF">
                  <a:tint val="23500"/>
                  <a:satMod val="160000"/>
                </a:srgbClr>
              </a:gs>
            </a:gsLst>
            <a:lin ang="8100000" scaled="1"/>
            <a:tileRect/>
          </a:gradFill>
          <a:ln w="57150">
            <a:solidFill>
              <a:srgbClr val="0099FF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Молодцы!!!!!</a:t>
            </a:r>
            <a:endParaRPr lang="ru-RU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67117">
            <a:off x="7726016" y="5252759"/>
            <a:ext cx="583315" cy="700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5" name="Содержимое 8" descr="угол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3429000"/>
            <a:ext cx="2919402" cy="300039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Использованные ресурсы:</a:t>
            </a:r>
            <a:endParaRPr lang="ru-RU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1560" y="1375023"/>
            <a:ext cx="806489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>
                <a:hlinkClick r:id="rId2"/>
              </a:rPr>
              <a:t>http://1.bp.blogspot.com/_ydUaFvN93Hs/TSuFFtUJrDI/AAAAAAAAAEY/MI1wG2iGNAk/s320/March_Break_Cartoon_4.jpg</a:t>
            </a:r>
            <a:r>
              <a:rPr lang="ru-RU" dirty="0" smtClean="0"/>
              <a:t>  актер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hlinkClick r:id="rId3"/>
              </a:rPr>
              <a:t>http://scontent.cdninstagram.com/hphotos-xfa1/t51.2885-15/e15/11007920_483410701813244_622535990_n.jpg</a:t>
            </a:r>
            <a:r>
              <a:rPr lang="ru-RU" dirty="0" smtClean="0"/>
              <a:t> Артек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hlinkClick r:id="rId4"/>
              </a:rPr>
              <a:t>http://cdn.st100sp.com/cache_pictures/022057068/thumb300</a:t>
            </a:r>
            <a:r>
              <a:rPr lang="ru-RU" dirty="0" smtClean="0"/>
              <a:t> атлас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hlinkClick r:id="rId5"/>
              </a:rPr>
              <a:t>http://sova-sovet.ru/img/vesna.jpg</a:t>
            </a:r>
            <a:r>
              <a:rPr lang="ru-RU" dirty="0" smtClean="0"/>
              <a:t>  весна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hlinkClick r:id="rId6"/>
              </a:rPr>
              <a:t>http://static2.keep4u.ru/2012/10/17/13200c807c8814cb522a435b52a792ed.png</a:t>
            </a:r>
            <a:r>
              <a:rPr lang="ru-RU" dirty="0" smtClean="0"/>
              <a:t> катер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hlinkClick r:id="rId7"/>
              </a:rPr>
              <a:t>http://img3.proshkolu.ru/content/media/pic/std/2000000/1512000/1511665-e1ce5b7a2fadfa3b.png</a:t>
            </a:r>
            <a:r>
              <a:rPr lang="ru-RU" dirty="0" smtClean="0"/>
              <a:t>   кукла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hlinkClick r:id="rId8"/>
              </a:rPr>
              <a:t>http://i.otdoxni-travel.ru/u/pic/5b/28f29cb28711e3bd645fba3f19a22d/-/8533b9a3.png</a:t>
            </a:r>
            <a:r>
              <a:rPr lang="ru-RU" dirty="0" smtClean="0"/>
              <a:t>  лето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hlinkClick r:id="rId9"/>
              </a:rPr>
              <a:t>http://www.directoalamesa.com/wp-content/uploads/2013/12/Mantequilla-y-cuchillo-300x231.jpeg</a:t>
            </a:r>
            <a:r>
              <a:rPr lang="ru-RU" dirty="0" smtClean="0"/>
              <a:t> масло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hlinkClick r:id="rId10"/>
              </a:rPr>
              <a:t>http://nachalo4ka.ru/wp-content/uploads/2014/08/037-300x300.png</a:t>
            </a:r>
            <a:r>
              <a:rPr lang="ru-RU" dirty="0" smtClean="0"/>
              <a:t> мышка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hlinkClick r:id="rId11"/>
              </a:rPr>
              <a:t>http://images.bizorg.su/goods/183/180/s_1831805.jpeg</a:t>
            </a:r>
            <a:r>
              <a:rPr lang="ru-RU" dirty="0" smtClean="0"/>
              <a:t>  навес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hlinkClick r:id="rId12"/>
              </a:rPr>
              <a:t>http://www.igraza.ru/page-3-2-12.html</a:t>
            </a:r>
            <a:r>
              <a:rPr lang="ru-RU" dirty="0" smtClean="0"/>
              <a:t>  - вопросы-задания</a:t>
            </a: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460432" y="6381328"/>
            <a:ext cx="360040" cy="216024"/>
          </a:xfrm>
          <a:prstGeom prst="actionButtonForwardNext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1340768"/>
            <a:ext cx="828092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>
                <a:hlinkClick r:id="rId2"/>
              </a:rPr>
              <a:t>http://cs620826.vk.me/v620826720/19dd3/teBR8_aX6HQ.jpg</a:t>
            </a:r>
            <a:r>
              <a:rPr lang="ru-RU" dirty="0" smtClean="0"/>
              <a:t> нос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hlinkClick r:id="rId3"/>
              </a:rPr>
              <a:t>http://www.bellybytes.com/bellybytes/images/frozen-salad.png</a:t>
            </a:r>
            <a:r>
              <a:rPr lang="ru-RU" dirty="0" smtClean="0"/>
              <a:t>  салат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hlinkClick r:id="rId4"/>
              </a:rPr>
              <a:t>http://2.bp.blogspot.com/-COgtueHmPAs/TluQa2mi40I/AAAAAAAAU6k/09kq1FbSl8E/s320/dibujosdebebesdurmiendo2.jpg</a:t>
            </a:r>
            <a:r>
              <a:rPr lang="ru-RU" dirty="0" smtClean="0"/>
              <a:t>  сон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hlinkClick r:id="rId5"/>
              </a:rPr>
              <a:t>http://all4design.ru/uploads/images/Food/preview/Food_1553.jpg</a:t>
            </a:r>
            <a:r>
              <a:rPr lang="ru-RU" dirty="0" smtClean="0"/>
              <a:t> тёрка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hlinkClick r:id="rId6"/>
              </a:rPr>
              <a:t>http://iphoto.md/images/2014/11/02/fotolia_17012544.jpg</a:t>
            </a:r>
            <a:r>
              <a:rPr lang="ru-RU" dirty="0" smtClean="0"/>
              <a:t> сосна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hlinkClick r:id="rId7"/>
              </a:rPr>
              <a:t>http://pinehurstmobiledetailing.com/wp-content/uploads/2014/04/iStock_000026069474Large.jpg</a:t>
            </a:r>
            <a:r>
              <a:rPr lang="ru-RU" dirty="0" smtClean="0"/>
              <a:t> смола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hlinkClick r:id="rId8"/>
              </a:rPr>
              <a:t>http://blocs.xtec.cat/speakrecord/files/2014/07/boy-body-parts-thumb24321414-300x265.jpg</a:t>
            </a:r>
            <a:r>
              <a:rPr lang="ru-RU" dirty="0" smtClean="0"/>
              <a:t> тело 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hlinkClick r:id="rId9"/>
              </a:rPr>
              <a:t>https://lh6.ggpht.com/ciOEX0FlagZwd8VSrOpRmPCRl3c7ywDs8kfWuA-uZcUXFiPzyK3lct__gxgT-HSf_L0</a:t>
            </a:r>
            <a:r>
              <a:rPr lang="ru-RU" dirty="0" smtClean="0"/>
              <a:t> насос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hlinkClick r:id="rId10"/>
              </a:rPr>
              <a:t>https://im0-tub-ru.yandex.net/i?id=c4714fa18d338acf7c0fa0a29533b19a&amp;n=33&amp;h=190&amp;w=217</a:t>
            </a:r>
            <a:r>
              <a:rPr lang="ru-RU" dirty="0" smtClean="0"/>
              <a:t> кулак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hlinkClick r:id="rId11"/>
              </a:rPr>
              <a:t>http://images.clipartpanda.com/reed-clipart-Anonymous_reed.png</a:t>
            </a:r>
            <a:r>
              <a:rPr lang="ru-RU" dirty="0" smtClean="0"/>
              <a:t> камыш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hlinkClick r:id="rId12"/>
              </a:rPr>
              <a:t>http://zezete2.z.e.pic.centerblog.net/o/d9810418.png</a:t>
            </a:r>
            <a:r>
              <a:rPr lang="ru-RU" dirty="0" smtClean="0"/>
              <a:t>  сыр</a:t>
            </a:r>
          </a:p>
        </p:txBody>
      </p:sp>
      <p:sp>
        <p:nvSpPr>
          <p:cNvPr id="4" name="Управляющая кнопка: в начало 3">
            <a:hlinkClick r:id="" action="ppaction://hlinkshowjump?jump=firstslide" highlightClick="1"/>
          </p:cNvPr>
          <p:cNvSpPr/>
          <p:nvPr/>
        </p:nvSpPr>
        <p:spPr>
          <a:xfrm>
            <a:off x="8460432" y="6309320"/>
            <a:ext cx="360040" cy="216024"/>
          </a:xfrm>
          <a:prstGeom prst="actionButtonBeginning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Использованные ресурсы:</a:t>
            </a:r>
            <a:endParaRPr lang="ru-RU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://cs625529.vk.me/v625529777/1aca8/yn7msfzEWfw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5" name="Вертикальный свиток 4"/>
          <p:cNvSpPr/>
          <p:nvPr/>
        </p:nvSpPr>
        <p:spPr>
          <a:xfrm flipH="1">
            <a:off x="3203848" y="764704"/>
            <a:ext cx="4608512" cy="5040560"/>
          </a:xfrm>
          <a:prstGeom prst="verticalScroll">
            <a:avLst/>
          </a:prstGeom>
          <a:gradFill flip="none" rotWithShape="1">
            <a:gsLst>
              <a:gs pos="0">
                <a:srgbClr val="0099FF">
                  <a:tint val="66000"/>
                  <a:satMod val="160000"/>
                </a:srgbClr>
              </a:gs>
              <a:gs pos="50000">
                <a:srgbClr val="0099FF">
                  <a:tint val="44500"/>
                  <a:satMod val="160000"/>
                </a:srgbClr>
              </a:gs>
              <a:gs pos="100000">
                <a:srgbClr val="0099FF">
                  <a:tint val="23500"/>
                  <a:satMod val="160000"/>
                </a:srgbClr>
              </a:gs>
            </a:gsLst>
            <a:lin ang="8100000" scaled="1"/>
            <a:tileRect/>
          </a:gradFill>
          <a:ln w="57150">
            <a:solidFill>
              <a:srgbClr val="0099FF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АНАГРАММА – это слово, образованное путем перестановки букв от исходного слова.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Например,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лиса - сила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501090" y="6286520"/>
            <a:ext cx="360040" cy="216024"/>
          </a:xfrm>
          <a:prstGeom prst="actionButtonForwardNext">
            <a:avLst/>
          </a:prstGeom>
          <a:solidFill>
            <a:srgbClr val="2399E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Содержимое 8" descr="угол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3786190"/>
            <a:ext cx="3071834" cy="264320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Скругленный прямоугольник 38"/>
          <p:cNvSpPr/>
          <p:nvPr/>
        </p:nvSpPr>
        <p:spPr>
          <a:xfrm>
            <a:off x="1979712" y="4077072"/>
            <a:ext cx="5184576" cy="1872208"/>
          </a:xfrm>
          <a:prstGeom prst="roundRect">
            <a:avLst/>
          </a:prstGeom>
          <a:solidFill>
            <a:srgbClr val="0070C0"/>
          </a:solidFill>
          <a:ln w="57150">
            <a:solidFill>
              <a:srgbClr val="2399E9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Я  - дерево в родной стране,</a:t>
            </a:r>
          </a:p>
          <a:p>
            <a:pPr algn="ctr"/>
            <a:r>
              <a:rPr lang="ru-RU" sz="2800" dirty="0" smtClean="0"/>
              <a:t>Найдёшь меня повсюду.</a:t>
            </a:r>
          </a:p>
          <a:p>
            <a:pPr algn="ctr"/>
            <a:r>
              <a:rPr lang="ru-RU" sz="2800" dirty="0" smtClean="0"/>
              <a:t>Но слоги переставь во мне,</a:t>
            </a:r>
          </a:p>
          <a:p>
            <a:pPr algn="ctr"/>
            <a:r>
              <a:rPr lang="ru-RU" sz="2800" dirty="0" smtClean="0"/>
              <a:t>И колесо качать я буду.</a:t>
            </a:r>
          </a:p>
          <a:p>
            <a:pPr algn="ctr"/>
            <a:endParaRPr lang="ru-RU" sz="2800" dirty="0"/>
          </a:p>
        </p:txBody>
      </p:sp>
      <p:grpSp>
        <p:nvGrpSpPr>
          <p:cNvPr id="115" name="Группа 114"/>
          <p:cNvGrpSpPr/>
          <p:nvPr/>
        </p:nvGrpSpPr>
        <p:grpSpPr>
          <a:xfrm>
            <a:off x="6300192" y="692696"/>
            <a:ext cx="2232248" cy="2160240"/>
            <a:chOff x="6300192" y="692696"/>
            <a:chExt cx="2232248" cy="2160240"/>
          </a:xfrm>
        </p:grpSpPr>
        <p:sp>
          <p:nvSpPr>
            <p:cNvPr id="91" name="Овал 90"/>
            <p:cNvSpPr/>
            <p:nvPr/>
          </p:nvSpPr>
          <p:spPr>
            <a:xfrm>
              <a:off x="6300192" y="692696"/>
              <a:ext cx="2232248" cy="2160240"/>
            </a:xfrm>
            <a:prstGeom prst="ellipse">
              <a:avLst/>
            </a:prstGeom>
            <a:gradFill flip="none" rotWithShape="1">
              <a:gsLst>
                <a:gs pos="0">
                  <a:srgbClr val="0099FF">
                    <a:tint val="66000"/>
                    <a:satMod val="160000"/>
                  </a:srgbClr>
                </a:gs>
                <a:gs pos="50000">
                  <a:srgbClr val="0099FF">
                    <a:tint val="44500"/>
                    <a:satMod val="160000"/>
                  </a:srgbClr>
                </a:gs>
                <a:gs pos="100000">
                  <a:srgbClr val="0099FF">
                    <a:tint val="23500"/>
                    <a:satMod val="160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 w="5715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  <p:pic>
          <p:nvPicPr>
            <p:cNvPr id="67" name="Picture 2" descr="https://lh6.ggpht.com/ciOEX0FlagZwd8VSrOpRmPCRl3c7ywDs8kfWuA-uZcUXFiPzyK3lct__gxgT-HSf_L0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32240" y="908720"/>
              <a:ext cx="1584176" cy="1584176"/>
            </a:xfrm>
            <a:prstGeom prst="rect">
              <a:avLst/>
            </a:prstGeom>
            <a:noFill/>
          </p:spPr>
        </p:pic>
      </p:grpSp>
      <p:pic>
        <p:nvPicPr>
          <p:cNvPr id="68" name="Picture 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67117">
            <a:off x="7726016" y="5252759"/>
            <a:ext cx="583315" cy="700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72" name="Прямоугольник 71"/>
          <p:cNvSpPr/>
          <p:nvPr/>
        </p:nvSpPr>
        <p:spPr>
          <a:xfrm>
            <a:off x="4211960" y="2276872"/>
            <a:ext cx="648072" cy="648072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8100000" scaled="1"/>
            <a:tileRect/>
          </a:gradFill>
          <a:ln w="38100">
            <a:solidFill>
              <a:srgbClr val="2399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3491880" y="2276872"/>
            <a:ext cx="648072" cy="648072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8100000" scaled="1"/>
            <a:tileRect/>
          </a:gradFill>
          <a:ln w="38100">
            <a:solidFill>
              <a:srgbClr val="2399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4932040" y="2276872"/>
            <a:ext cx="648072" cy="648072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8100000" scaled="1"/>
            <a:tileRect/>
          </a:gradFill>
          <a:ln w="38100">
            <a:solidFill>
              <a:srgbClr val="2399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2771800" y="2276872"/>
            <a:ext cx="648072" cy="648072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8100000" scaled="1"/>
            <a:tileRect/>
          </a:gradFill>
          <a:ln w="38100">
            <a:solidFill>
              <a:srgbClr val="2399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5652120" y="2276872"/>
            <a:ext cx="648072" cy="648072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8100000" scaled="1"/>
            <a:tileRect/>
          </a:gradFill>
          <a:ln w="38100">
            <a:solidFill>
              <a:srgbClr val="2399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latin typeface="Arial Black" pitchFamily="34" charset="0"/>
            </a:endParaRPr>
          </a:p>
        </p:txBody>
      </p:sp>
      <p:grpSp>
        <p:nvGrpSpPr>
          <p:cNvPr id="96" name="Группа 95"/>
          <p:cNvGrpSpPr/>
          <p:nvPr/>
        </p:nvGrpSpPr>
        <p:grpSpPr>
          <a:xfrm>
            <a:off x="2771800" y="3068960"/>
            <a:ext cx="3528392" cy="648072"/>
            <a:chOff x="2771800" y="3068960"/>
            <a:chExt cx="3528392" cy="648072"/>
          </a:xfrm>
        </p:grpSpPr>
        <p:sp>
          <p:nvSpPr>
            <p:cNvPr id="84" name="Прямоугольник 83"/>
            <p:cNvSpPr/>
            <p:nvPr/>
          </p:nvSpPr>
          <p:spPr>
            <a:xfrm>
              <a:off x="4211960" y="3068960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/>
            </a:p>
          </p:txBody>
        </p:sp>
        <p:sp>
          <p:nvSpPr>
            <p:cNvPr id="85" name="Прямоугольник 84"/>
            <p:cNvSpPr/>
            <p:nvPr/>
          </p:nvSpPr>
          <p:spPr>
            <a:xfrm>
              <a:off x="3491880" y="3068960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/>
            </a:p>
          </p:txBody>
        </p:sp>
        <p:sp>
          <p:nvSpPr>
            <p:cNvPr id="86" name="Прямоугольник 85"/>
            <p:cNvSpPr/>
            <p:nvPr/>
          </p:nvSpPr>
          <p:spPr>
            <a:xfrm>
              <a:off x="2771800" y="3068960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/>
            </a:p>
          </p:txBody>
        </p:sp>
        <p:sp>
          <p:nvSpPr>
            <p:cNvPr id="87" name="Прямоугольник 86"/>
            <p:cNvSpPr/>
            <p:nvPr/>
          </p:nvSpPr>
          <p:spPr>
            <a:xfrm>
              <a:off x="4932040" y="3068960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/>
            </a:p>
          </p:txBody>
        </p:sp>
        <p:sp>
          <p:nvSpPr>
            <p:cNvPr id="88" name="Прямоугольник 87"/>
            <p:cNvSpPr/>
            <p:nvPr/>
          </p:nvSpPr>
          <p:spPr>
            <a:xfrm>
              <a:off x="5652120" y="3068960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/>
            </a:p>
          </p:txBody>
        </p:sp>
      </p:grpSp>
      <p:sp>
        <p:nvSpPr>
          <p:cNvPr id="93" name="Овал 92"/>
          <p:cNvSpPr/>
          <p:nvPr/>
        </p:nvSpPr>
        <p:spPr>
          <a:xfrm>
            <a:off x="6300192" y="692696"/>
            <a:ext cx="2232248" cy="2160240"/>
          </a:xfrm>
          <a:prstGeom prst="ellipse">
            <a:avLst/>
          </a:prstGeom>
          <a:gradFill flip="none" rotWithShape="1">
            <a:gsLst>
              <a:gs pos="0">
                <a:srgbClr val="0099FF">
                  <a:tint val="66000"/>
                  <a:satMod val="160000"/>
                </a:srgbClr>
              </a:gs>
              <a:gs pos="50000">
                <a:srgbClr val="0099FF">
                  <a:tint val="44500"/>
                  <a:satMod val="160000"/>
                </a:srgbClr>
              </a:gs>
              <a:gs pos="100000">
                <a:srgbClr val="0099FF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57150">
            <a:solidFill>
              <a:srgbClr val="2399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ПРОВЕРЬ СЕБЯ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(ПОДСКАЗКА 2</a:t>
            </a:r>
            <a:r>
              <a:rPr lang="ru-RU" b="1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)</a:t>
            </a:r>
            <a:endParaRPr lang="ru-RU" b="1" dirty="0">
              <a:solidFill>
                <a:srgbClr val="00206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grpSp>
        <p:nvGrpSpPr>
          <p:cNvPr id="36" name="Группа 35"/>
          <p:cNvGrpSpPr/>
          <p:nvPr/>
        </p:nvGrpSpPr>
        <p:grpSpPr>
          <a:xfrm>
            <a:off x="2843808" y="2227511"/>
            <a:ext cx="3456384" cy="769441"/>
            <a:chOff x="2843808" y="2227511"/>
            <a:chExt cx="3456384" cy="769441"/>
          </a:xfrm>
        </p:grpSpPr>
        <p:sp>
          <p:nvSpPr>
            <p:cNvPr id="109" name="TextBox 108"/>
            <p:cNvSpPr txBox="1"/>
            <p:nvPr/>
          </p:nvSpPr>
          <p:spPr>
            <a:xfrm>
              <a:off x="2843808" y="2227511"/>
              <a:ext cx="56137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с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3563888" y="2227511"/>
              <a:ext cx="56137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о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4283968" y="2227511"/>
              <a:ext cx="56137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с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4993092" y="2227511"/>
              <a:ext cx="58702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err="1" smtClean="0">
                  <a:solidFill>
                    <a:srgbClr val="002060"/>
                  </a:solidFill>
                  <a:latin typeface="Arial Black" pitchFamily="34" charset="0"/>
                </a:rPr>
                <a:t>н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5732512" y="2227511"/>
              <a:ext cx="56768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а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2832852" y="2996952"/>
            <a:ext cx="3467340" cy="769441"/>
            <a:chOff x="2832852" y="2996952"/>
            <a:chExt cx="3467340" cy="769441"/>
          </a:xfrm>
        </p:grpSpPr>
        <p:sp>
          <p:nvSpPr>
            <p:cNvPr id="116" name="TextBox 115"/>
            <p:cNvSpPr txBox="1"/>
            <p:nvPr/>
          </p:nvSpPr>
          <p:spPr>
            <a:xfrm>
              <a:off x="2832852" y="2996952"/>
              <a:ext cx="58702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err="1" smtClean="0">
                  <a:solidFill>
                    <a:srgbClr val="002060"/>
                  </a:solidFill>
                  <a:latin typeface="Arial Black" pitchFamily="34" charset="0"/>
                </a:rPr>
                <a:t>н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3578580" y="2996952"/>
              <a:ext cx="56137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а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4298660" y="2996952"/>
              <a:ext cx="56137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с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5018740" y="2996952"/>
              <a:ext cx="56137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о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5738820" y="2996952"/>
              <a:ext cx="56137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с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539552" y="692696"/>
            <a:ext cx="2232248" cy="2160240"/>
            <a:chOff x="539552" y="692696"/>
            <a:chExt cx="2232248" cy="2160240"/>
          </a:xfrm>
        </p:grpSpPr>
        <p:sp>
          <p:nvSpPr>
            <p:cNvPr id="92" name="Овал 91"/>
            <p:cNvSpPr/>
            <p:nvPr/>
          </p:nvSpPr>
          <p:spPr>
            <a:xfrm>
              <a:off x="539552" y="692696"/>
              <a:ext cx="2232248" cy="2160240"/>
            </a:xfrm>
            <a:prstGeom prst="ellipse">
              <a:avLst/>
            </a:prstGeom>
            <a:gradFill flip="none" rotWithShape="1">
              <a:gsLst>
                <a:gs pos="0">
                  <a:srgbClr val="0099FF">
                    <a:tint val="66000"/>
                    <a:satMod val="160000"/>
                  </a:srgbClr>
                </a:gs>
                <a:gs pos="50000">
                  <a:srgbClr val="0099FF">
                    <a:tint val="44500"/>
                    <a:satMod val="160000"/>
                  </a:srgbClr>
                </a:gs>
                <a:gs pos="100000">
                  <a:srgbClr val="0099FF">
                    <a:tint val="23500"/>
                    <a:satMod val="160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 w="5715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  <p:pic>
          <p:nvPicPr>
            <p:cNvPr id="3076" name="Picture 4" descr="http://tvbonsai.org/wp/wp-content/uploads/2011/03/iStock_000011208465XSmall-bonsai-pine-267x300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55576" y="767131"/>
              <a:ext cx="1728192" cy="1941789"/>
            </a:xfrm>
            <a:prstGeom prst="rect">
              <a:avLst/>
            </a:prstGeom>
            <a:noFill/>
          </p:spPr>
        </p:pic>
      </p:grpSp>
      <p:sp>
        <p:nvSpPr>
          <p:cNvPr id="94" name="Овал 93"/>
          <p:cNvSpPr/>
          <p:nvPr/>
        </p:nvSpPr>
        <p:spPr>
          <a:xfrm>
            <a:off x="539552" y="692696"/>
            <a:ext cx="2232248" cy="2160240"/>
          </a:xfrm>
          <a:prstGeom prst="ellipse">
            <a:avLst/>
          </a:prstGeom>
          <a:gradFill flip="none" rotWithShape="1">
            <a:gsLst>
              <a:gs pos="0">
                <a:srgbClr val="0099FF">
                  <a:tint val="66000"/>
                  <a:satMod val="160000"/>
                </a:srgbClr>
              </a:gs>
              <a:gs pos="50000">
                <a:srgbClr val="0099FF">
                  <a:tint val="44500"/>
                  <a:satMod val="160000"/>
                </a:srgbClr>
              </a:gs>
              <a:gs pos="100000">
                <a:srgbClr val="0099FF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57150">
            <a:solidFill>
              <a:srgbClr val="2399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+mj-lt"/>
              </a:rPr>
              <a:t>ПРОВЕРЬ СЕБЯ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+mj-lt"/>
              </a:rPr>
              <a:t>(ПОДСКАЗКА 1)</a:t>
            </a:r>
            <a:endParaRPr lang="ru-RU" sz="1600" b="1" dirty="0">
              <a:solidFill>
                <a:srgbClr val="00206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+mj-lt"/>
            </a:endParaRPr>
          </a:p>
        </p:txBody>
      </p:sp>
      <p:pic>
        <p:nvPicPr>
          <p:cNvPr id="40" name="Содержимое 8" descr="угол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52400" y="4867284"/>
            <a:ext cx="1776394" cy="1562112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"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Скругленный прямоугольник 38"/>
          <p:cNvSpPr/>
          <p:nvPr/>
        </p:nvSpPr>
        <p:spPr>
          <a:xfrm>
            <a:off x="1979712" y="4077072"/>
            <a:ext cx="5184576" cy="1872208"/>
          </a:xfrm>
          <a:prstGeom prst="roundRect">
            <a:avLst/>
          </a:prstGeom>
          <a:solidFill>
            <a:srgbClr val="0070C0"/>
          </a:solidFill>
          <a:ln w="57150">
            <a:solidFill>
              <a:srgbClr val="2399E9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Я застываю на сосне,</a:t>
            </a:r>
          </a:p>
          <a:p>
            <a:pPr algn="ctr"/>
            <a:r>
              <a:rPr lang="ru-RU" sz="2800" dirty="0" smtClean="0"/>
              <a:t>Бываю и на ели.</a:t>
            </a:r>
          </a:p>
          <a:p>
            <a:pPr algn="ctr"/>
            <a:r>
              <a:rPr lang="ru-RU" sz="2800" dirty="0" smtClean="0"/>
              <a:t>Смените буквы так во мне, </a:t>
            </a:r>
          </a:p>
          <a:p>
            <a:pPr algn="ctr"/>
            <a:r>
              <a:rPr lang="ru-RU" sz="2800" dirty="0" smtClean="0"/>
              <a:t>Чтоб вы меня с картошкой ели.</a:t>
            </a:r>
          </a:p>
          <a:p>
            <a:pPr algn="ctr"/>
            <a:endParaRPr lang="ru-RU" sz="2800" dirty="0"/>
          </a:p>
        </p:txBody>
      </p:sp>
      <p:pic>
        <p:nvPicPr>
          <p:cNvPr id="68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67117">
            <a:off x="7726016" y="5252759"/>
            <a:ext cx="583315" cy="700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grpSp>
        <p:nvGrpSpPr>
          <p:cNvPr id="2" name="Группа 107"/>
          <p:cNvGrpSpPr/>
          <p:nvPr/>
        </p:nvGrpSpPr>
        <p:grpSpPr>
          <a:xfrm>
            <a:off x="2771800" y="2276872"/>
            <a:ext cx="3528392" cy="648072"/>
            <a:chOff x="2771800" y="2276872"/>
            <a:chExt cx="3528392" cy="648072"/>
          </a:xfrm>
        </p:grpSpPr>
        <p:sp>
          <p:nvSpPr>
            <p:cNvPr id="72" name="Прямоугольник 71"/>
            <p:cNvSpPr/>
            <p:nvPr/>
          </p:nvSpPr>
          <p:spPr>
            <a:xfrm>
              <a:off x="4211960" y="2276872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3491880" y="2276872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81" name="Прямоугольник 80"/>
            <p:cNvSpPr/>
            <p:nvPr/>
          </p:nvSpPr>
          <p:spPr>
            <a:xfrm>
              <a:off x="4932040" y="2276872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82" name="Прямоугольник 81"/>
            <p:cNvSpPr/>
            <p:nvPr/>
          </p:nvSpPr>
          <p:spPr>
            <a:xfrm>
              <a:off x="2771800" y="2276872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83" name="Прямоугольник 82"/>
            <p:cNvSpPr/>
            <p:nvPr/>
          </p:nvSpPr>
          <p:spPr>
            <a:xfrm>
              <a:off x="5652120" y="2276872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>
                <a:latin typeface="Arial Black" pitchFamily="34" charset="0"/>
              </a:endParaRPr>
            </a:p>
          </p:txBody>
        </p:sp>
      </p:grpSp>
      <p:grpSp>
        <p:nvGrpSpPr>
          <p:cNvPr id="3" name="Группа 95"/>
          <p:cNvGrpSpPr/>
          <p:nvPr/>
        </p:nvGrpSpPr>
        <p:grpSpPr>
          <a:xfrm>
            <a:off x="2771800" y="3068960"/>
            <a:ext cx="3528392" cy="648072"/>
            <a:chOff x="2771800" y="3068960"/>
            <a:chExt cx="3528392" cy="648072"/>
          </a:xfrm>
        </p:grpSpPr>
        <p:sp>
          <p:nvSpPr>
            <p:cNvPr id="84" name="Прямоугольник 83"/>
            <p:cNvSpPr/>
            <p:nvPr/>
          </p:nvSpPr>
          <p:spPr>
            <a:xfrm>
              <a:off x="4211960" y="3068960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/>
            </a:p>
          </p:txBody>
        </p:sp>
        <p:sp>
          <p:nvSpPr>
            <p:cNvPr id="85" name="Прямоугольник 84"/>
            <p:cNvSpPr/>
            <p:nvPr/>
          </p:nvSpPr>
          <p:spPr>
            <a:xfrm>
              <a:off x="3491880" y="3068960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/>
            </a:p>
          </p:txBody>
        </p:sp>
        <p:sp>
          <p:nvSpPr>
            <p:cNvPr id="86" name="Прямоугольник 85"/>
            <p:cNvSpPr/>
            <p:nvPr/>
          </p:nvSpPr>
          <p:spPr>
            <a:xfrm>
              <a:off x="2771800" y="3068960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/>
            </a:p>
          </p:txBody>
        </p:sp>
        <p:sp>
          <p:nvSpPr>
            <p:cNvPr id="87" name="Прямоугольник 86"/>
            <p:cNvSpPr/>
            <p:nvPr/>
          </p:nvSpPr>
          <p:spPr>
            <a:xfrm>
              <a:off x="4932040" y="3068960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/>
            </a:p>
          </p:txBody>
        </p:sp>
        <p:sp>
          <p:nvSpPr>
            <p:cNvPr id="88" name="Прямоугольник 87"/>
            <p:cNvSpPr/>
            <p:nvPr/>
          </p:nvSpPr>
          <p:spPr>
            <a:xfrm>
              <a:off x="5652120" y="3068960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/>
            </a:p>
          </p:txBody>
        </p:sp>
      </p:grpSp>
      <p:grpSp>
        <p:nvGrpSpPr>
          <p:cNvPr id="42" name="Группа 41"/>
          <p:cNvGrpSpPr/>
          <p:nvPr/>
        </p:nvGrpSpPr>
        <p:grpSpPr>
          <a:xfrm>
            <a:off x="2843808" y="2227511"/>
            <a:ext cx="3456384" cy="769441"/>
            <a:chOff x="2843808" y="2227511"/>
            <a:chExt cx="3456384" cy="769441"/>
          </a:xfrm>
        </p:grpSpPr>
        <p:sp>
          <p:nvSpPr>
            <p:cNvPr id="109" name="TextBox 108"/>
            <p:cNvSpPr txBox="1"/>
            <p:nvPr/>
          </p:nvSpPr>
          <p:spPr>
            <a:xfrm>
              <a:off x="2843808" y="2227511"/>
              <a:ext cx="56137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с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3491880" y="2227511"/>
              <a:ext cx="66236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м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4283968" y="2227511"/>
              <a:ext cx="56137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о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4993092" y="2227511"/>
              <a:ext cx="58702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л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5732512" y="2227511"/>
              <a:ext cx="56768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а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539552" y="692696"/>
            <a:ext cx="2232248" cy="2160240"/>
            <a:chOff x="539552" y="692696"/>
            <a:chExt cx="2232248" cy="2160240"/>
          </a:xfrm>
        </p:grpSpPr>
        <p:sp>
          <p:nvSpPr>
            <p:cNvPr id="92" name="Овал 91"/>
            <p:cNvSpPr/>
            <p:nvPr/>
          </p:nvSpPr>
          <p:spPr>
            <a:xfrm>
              <a:off x="539552" y="692696"/>
              <a:ext cx="2232248" cy="2160240"/>
            </a:xfrm>
            <a:prstGeom prst="ellipse">
              <a:avLst/>
            </a:prstGeom>
            <a:gradFill flip="none" rotWithShape="1">
              <a:gsLst>
                <a:gs pos="0">
                  <a:srgbClr val="0099FF">
                    <a:tint val="66000"/>
                    <a:satMod val="160000"/>
                  </a:srgbClr>
                </a:gs>
                <a:gs pos="50000">
                  <a:srgbClr val="0099FF">
                    <a:tint val="44500"/>
                    <a:satMod val="160000"/>
                  </a:srgbClr>
                </a:gs>
                <a:gs pos="100000">
                  <a:srgbClr val="0099FF">
                    <a:tint val="23500"/>
                    <a:satMod val="160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 w="5715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  <p:pic>
          <p:nvPicPr>
            <p:cNvPr id="2050" name="Picture 2" descr="http://hbl.fi/sites/default/files/styles/opengraph_250x210/public/2013/05/preview_colourbox6093136.jpg?itok=Aq7McD7a"/>
            <p:cNvPicPr>
              <a:picLocks noChangeAspect="1" noChangeArrowheads="1"/>
            </p:cNvPicPr>
            <p:nvPr/>
          </p:nvPicPr>
          <p:blipFill>
            <a:blip r:embed="rId4" cstate="print"/>
            <a:stretch>
              <a:fillRect/>
            </a:stretch>
          </p:blipFill>
          <p:spPr bwMode="auto">
            <a:xfrm>
              <a:off x="815739" y="980728"/>
              <a:ext cx="1636546" cy="151216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94" name="Овал 93"/>
          <p:cNvSpPr/>
          <p:nvPr/>
        </p:nvSpPr>
        <p:spPr>
          <a:xfrm>
            <a:off x="539552" y="692696"/>
            <a:ext cx="2232248" cy="2160240"/>
          </a:xfrm>
          <a:prstGeom prst="ellipse">
            <a:avLst/>
          </a:prstGeom>
          <a:gradFill flip="none" rotWithShape="1">
            <a:gsLst>
              <a:gs pos="0">
                <a:srgbClr val="0099FF">
                  <a:tint val="66000"/>
                  <a:satMod val="160000"/>
                </a:srgbClr>
              </a:gs>
              <a:gs pos="50000">
                <a:srgbClr val="0099FF">
                  <a:tint val="44500"/>
                  <a:satMod val="160000"/>
                </a:srgbClr>
              </a:gs>
              <a:gs pos="100000">
                <a:srgbClr val="0099FF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57150">
            <a:solidFill>
              <a:srgbClr val="2399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ПРОВЕРЬ СЕБЯ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(ПОДСКАЗКА 1)</a:t>
            </a:r>
            <a:endParaRPr lang="ru-RU" sz="1600" b="1" dirty="0">
              <a:solidFill>
                <a:srgbClr val="00206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grpSp>
        <p:nvGrpSpPr>
          <p:cNvPr id="44" name="Группа 43"/>
          <p:cNvGrpSpPr/>
          <p:nvPr/>
        </p:nvGrpSpPr>
        <p:grpSpPr>
          <a:xfrm>
            <a:off x="2771800" y="2996952"/>
            <a:ext cx="3528392" cy="792088"/>
            <a:chOff x="2771800" y="2996952"/>
            <a:chExt cx="3528392" cy="792088"/>
          </a:xfrm>
        </p:grpSpPr>
        <p:sp>
          <p:nvSpPr>
            <p:cNvPr id="36" name="TextBox 35"/>
            <p:cNvSpPr txBox="1"/>
            <p:nvPr/>
          </p:nvSpPr>
          <p:spPr>
            <a:xfrm>
              <a:off x="2771800" y="3019599"/>
              <a:ext cx="66236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м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578580" y="3019599"/>
              <a:ext cx="56137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а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283968" y="3019599"/>
              <a:ext cx="56137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с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991489" y="3019599"/>
              <a:ext cx="58862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л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738820" y="2996952"/>
              <a:ext cx="56137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о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</p:grpSp>
      <p:grpSp>
        <p:nvGrpSpPr>
          <p:cNvPr id="45" name="Группа 44"/>
          <p:cNvGrpSpPr/>
          <p:nvPr/>
        </p:nvGrpSpPr>
        <p:grpSpPr>
          <a:xfrm>
            <a:off x="6300192" y="692696"/>
            <a:ext cx="2232248" cy="2160240"/>
            <a:chOff x="6300192" y="692696"/>
            <a:chExt cx="2232248" cy="2160240"/>
          </a:xfrm>
        </p:grpSpPr>
        <p:sp>
          <p:nvSpPr>
            <p:cNvPr id="91" name="Овал 90"/>
            <p:cNvSpPr/>
            <p:nvPr/>
          </p:nvSpPr>
          <p:spPr>
            <a:xfrm>
              <a:off x="6300192" y="692696"/>
              <a:ext cx="2232248" cy="2160240"/>
            </a:xfrm>
            <a:prstGeom prst="ellipse">
              <a:avLst/>
            </a:prstGeom>
            <a:gradFill flip="none" rotWithShape="1">
              <a:gsLst>
                <a:gs pos="0">
                  <a:srgbClr val="0099FF">
                    <a:tint val="66000"/>
                    <a:satMod val="160000"/>
                  </a:srgbClr>
                </a:gs>
                <a:gs pos="50000">
                  <a:srgbClr val="0099FF">
                    <a:tint val="44500"/>
                    <a:satMod val="160000"/>
                  </a:srgbClr>
                </a:gs>
                <a:gs pos="100000">
                  <a:srgbClr val="0099FF">
                    <a:tint val="23500"/>
                    <a:satMod val="160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 w="5715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  <p:pic>
          <p:nvPicPr>
            <p:cNvPr id="11266" name="Picture 2" descr="http://www.directoalamesa.com/wp-content/uploads/2013/12/Mantequilla-y-cuchillo-300x231.jpe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9F9F7"/>
                </a:clrFrom>
                <a:clrTo>
                  <a:srgbClr val="F9F9F7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444208" y="980728"/>
              <a:ext cx="1776821" cy="1368152"/>
            </a:xfrm>
            <a:prstGeom prst="rect">
              <a:avLst/>
            </a:prstGeom>
            <a:noFill/>
          </p:spPr>
        </p:pic>
      </p:grpSp>
      <p:sp>
        <p:nvSpPr>
          <p:cNvPr id="93" name="Овал 92"/>
          <p:cNvSpPr/>
          <p:nvPr/>
        </p:nvSpPr>
        <p:spPr>
          <a:xfrm>
            <a:off x="6300192" y="692696"/>
            <a:ext cx="2232248" cy="2160240"/>
          </a:xfrm>
          <a:prstGeom prst="ellipse">
            <a:avLst/>
          </a:prstGeom>
          <a:gradFill flip="none" rotWithShape="1">
            <a:gsLst>
              <a:gs pos="0">
                <a:srgbClr val="0099FF">
                  <a:tint val="66000"/>
                  <a:satMod val="160000"/>
                </a:srgbClr>
              </a:gs>
              <a:gs pos="50000">
                <a:srgbClr val="0099FF">
                  <a:tint val="44500"/>
                  <a:satMod val="160000"/>
                </a:srgbClr>
              </a:gs>
              <a:gs pos="100000">
                <a:srgbClr val="0099FF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57150">
            <a:solidFill>
              <a:srgbClr val="2399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ПРОВЕРЬ СЕБЯ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(ПОДСКАЗКА 2)</a:t>
            </a:r>
            <a:endParaRPr lang="ru-RU" sz="1600" b="1" dirty="0">
              <a:solidFill>
                <a:srgbClr val="00206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46" name="Содержимое 8" descr="угол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52400" y="4867284"/>
            <a:ext cx="1776394" cy="1562112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</p:childTnLst>
        </p:cTn>
      </p:par>
    </p:tnLst>
    <p:bldLst>
      <p:bldP spid="94" grpId="0" animBg="1"/>
      <p:bldP spid="9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Скругленный прямоугольник 38"/>
          <p:cNvSpPr/>
          <p:nvPr/>
        </p:nvSpPr>
        <p:spPr>
          <a:xfrm>
            <a:off x="1979712" y="4077072"/>
            <a:ext cx="5184576" cy="1872208"/>
          </a:xfrm>
          <a:prstGeom prst="roundRect">
            <a:avLst/>
          </a:prstGeom>
          <a:solidFill>
            <a:srgbClr val="0070C0"/>
          </a:solidFill>
          <a:ln w="57150">
            <a:solidFill>
              <a:srgbClr val="2399E9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Географию со мной</a:t>
            </a:r>
          </a:p>
          <a:p>
            <a:pPr algn="ctr"/>
            <a:r>
              <a:rPr lang="ru-RU" sz="2800" dirty="0" smtClean="0"/>
              <a:t>Изучают в школе дети.</a:t>
            </a:r>
          </a:p>
          <a:p>
            <a:pPr algn="ctr"/>
            <a:r>
              <a:rPr lang="ru-RU" sz="2800" dirty="0" smtClean="0"/>
              <a:t>Дай порядок букв иной –</a:t>
            </a:r>
          </a:p>
          <a:p>
            <a:pPr algn="ctr"/>
            <a:r>
              <a:rPr lang="ru-RU" sz="2800" dirty="0" smtClean="0"/>
              <a:t>И найдёшь меня в буфете.</a:t>
            </a:r>
          </a:p>
          <a:p>
            <a:pPr algn="ctr"/>
            <a:endParaRPr lang="ru-RU" sz="2800" dirty="0"/>
          </a:p>
        </p:txBody>
      </p:sp>
      <p:pic>
        <p:nvPicPr>
          <p:cNvPr id="68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67117">
            <a:off x="7726016" y="5252759"/>
            <a:ext cx="583315" cy="700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grpSp>
        <p:nvGrpSpPr>
          <p:cNvPr id="2" name="Группа 107"/>
          <p:cNvGrpSpPr/>
          <p:nvPr/>
        </p:nvGrpSpPr>
        <p:grpSpPr>
          <a:xfrm>
            <a:off x="2771800" y="2276872"/>
            <a:ext cx="3528392" cy="648072"/>
            <a:chOff x="2771800" y="2276872"/>
            <a:chExt cx="3528392" cy="648072"/>
          </a:xfrm>
        </p:grpSpPr>
        <p:sp>
          <p:nvSpPr>
            <p:cNvPr id="72" name="Прямоугольник 71"/>
            <p:cNvSpPr/>
            <p:nvPr/>
          </p:nvSpPr>
          <p:spPr>
            <a:xfrm>
              <a:off x="4211960" y="2276872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3491880" y="2276872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81" name="Прямоугольник 80"/>
            <p:cNvSpPr/>
            <p:nvPr/>
          </p:nvSpPr>
          <p:spPr>
            <a:xfrm>
              <a:off x="4932040" y="2276872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82" name="Прямоугольник 81"/>
            <p:cNvSpPr/>
            <p:nvPr/>
          </p:nvSpPr>
          <p:spPr>
            <a:xfrm>
              <a:off x="2771800" y="2276872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83" name="Прямоугольник 82"/>
            <p:cNvSpPr/>
            <p:nvPr/>
          </p:nvSpPr>
          <p:spPr>
            <a:xfrm>
              <a:off x="5652120" y="2276872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>
                <a:latin typeface="Arial Black" pitchFamily="34" charset="0"/>
              </a:endParaRPr>
            </a:p>
          </p:txBody>
        </p:sp>
      </p:grpSp>
      <p:grpSp>
        <p:nvGrpSpPr>
          <p:cNvPr id="3" name="Группа 95"/>
          <p:cNvGrpSpPr/>
          <p:nvPr/>
        </p:nvGrpSpPr>
        <p:grpSpPr>
          <a:xfrm>
            <a:off x="2771800" y="3068960"/>
            <a:ext cx="3528392" cy="648072"/>
            <a:chOff x="2771800" y="3068960"/>
            <a:chExt cx="3528392" cy="648072"/>
          </a:xfrm>
        </p:grpSpPr>
        <p:sp>
          <p:nvSpPr>
            <p:cNvPr id="84" name="Прямоугольник 83"/>
            <p:cNvSpPr/>
            <p:nvPr/>
          </p:nvSpPr>
          <p:spPr>
            <a:xfrm>
              <a:off x="4211960" y="3068960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/>
            </a:p>
          </p:txBody>
        </p:sp>
        <p:sp>
          <p:nvSpPr>
            <p:cNvPr id="85" name="Прямоугольник 84"/>
            <p:cNvSpPr/>
            <p:nvPr/>
          </p:nvSpPr>
          <p:spPr>
            <a:xfrm>
              <a:off x="3491880" y="3068960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/>
            </a:p>
          </p:txBody>
        </p:sp>
        <p:sp>
          <p:nvSpPr>
            <p:cNvPr id="86" name="Прямоугольник 85"/>
            <p:cNvSpPr/>
            <p:nvPr/>
          </p:nvSpPr>
          <p:spPr>
            <a:xfrm>
              <a:off x="2771800" y="3068960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/>
            </a:p>
          </p:txBody>
        </p:sp>
        <p:sp>
          <p:nvSpPr>
            <p:cNvPr id="87" name="Прямоугольник 86"/>
            <p:cNvSpPr/>
            <p:nvPr/>
          </p:nvSpPr>
          <p:spPr>
            <a:xfrm>
              <a:off x="4932040" y="3068960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/>
            </a:p>
          </p:txBody>
        </p:sp>
        <p:sp>
          <p:nvSpPr>
            <p:cNvPr id="88" name="Прямоугольник 87"/>
            <p:cNvSpPr/>
            <p:nvPr/>
          </p:nvSpPr>
          <p:spPr>
            <a:xfrm>
              <a:off x="5652120" y="3068960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/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2843808" y="2204864"/>
            <a:ext cx="3456384" cy="792088"/>
            <a:chOff x="2843808" y="2204864"/>
            <a:chExt cx="3456384" cy="792088"/>
          </a:xfrm>
        </p:grpSpPr>
        <p:sp>
          <p:nvSpPr>
            <p:cNvPr id="109" name="TextBox 108"/>
            <p:cNvSpPr txBox="1"/>
            <p:nvPr/>
          </p:nvSpPr>
          <p:spPr>
            <a:xfrm>
              <a:off x="2843808" y="2227511"/>
              <a:ext cx="56137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а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3596340" y="2227511"/>
              <a:ext cx="47160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т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4271409" y="2227511"/>
              <a:ext cx="58862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л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4993092" y="2227511"/>
              <a:ext cx="56137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а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5732512" y="2204864"/>
              <a:ext cx="56768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с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2843808" y="2947591"/>
            <a:ext cx="3456384" cy="769441"/>
            <a:chOff x="2843808" y="2227511"/>
            <a:chExt cx="3456384" cy="769441"/>
          </a:xfrm>
        </p:grpSpPr>
        <p:sp>
          <p:nvSpPr>
            <p:cNvPr id="35" name="TextBox 34"/>
            <p:cNvSpPr txBox="1"/>
            <p:nvPr/>
          </p:nvSpPr>
          <p:spPr>
            <a:xfrm>
              <a:off x="2843808" y="2227511"/>
              <a:ext cx="56137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с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563888" y="2227511"/>
              <a:ext cx="56137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а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283968" y="2227511"/>
              <a:ext cx="58862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л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993092" y="2227511"/>
              <a:ext cx="56137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а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732512" y="2227511"/>
              <a:ext cx="56768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т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</p:grpSp>
      <p:grpSp>
        <p:nvGrpSpPr>
          <p:cNvPr id="48" name="Группа 47"/>
          <p:cNvGrpSpPr/>
          <p:nvPr/>
        </p:nvGrpSpPr>
        <p:grpSpPr>
          <a:xfrm>
            <a:off x="6300192" y="692696"/>
            <a:ext cx="2232248" cy="2160240"/>
            <a:chOff x="6300192" y="692696"/>
            <a:chExt cx="2232248" cy="2160240"/>
          </a:xfrm>
        </p:grpSpPr>
        <p:sp>
          <p:nvSpPr>
            <p:cNvPr id="91" name="Овал 90"/>
            <p:cNvSpPr/>
            <p:nvPr/>
          </p:nvSpPr>
          <p:spPr>
            <a:xfrm>
              <a:off x="6300192" y="692696"/>
              <a:ext cx="2232248" cy="2160240"/>
            </a:xfrm>
            <a:prstGeom prst="ellipse">
              <a:avLst/>
            </a:prstGeom>
            <a:gradFill flip="none" rotWithShape="1">
              <a:gsLst>
                <a:gs pos="0">
                  <a:srgbClr val="0099FF">
                    <a:tint val="66000"/>
                    <a:satMod val="160000"/>
                  </a:srgbClr>
                </a:gs>
                <a:gs pos="50000">
                  <a:srgbClr val="0099FF">
                    <a:tint val="44500"/>
                    <a:satMod val="160000"/>
                  </a:srgbClr>
                </a:gs>
                <a:gs pos="100000">
                  <a:srgbClr val="0099FF">
                    <a:tint val="23500"/>
                    <a:satMod val="160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 w="5715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  <p:pic>
          <p:nvPicPr>
            <p:cNvPr id="19471" name="Picture 15" descr="http://www.bellybytes.com/bellybytes/images/frozen-salad.pn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444208" y="1124744"/>
              <a:ext cx="1944216" cy="1466237"/>
            </a:xfrm>
            <a:prstGeom prst="rect">
              <a:avLst/>
            </a:prstGeom>
            <a:noFill/>
          </p:spPr>
        </p:pic>
      </p:grpSp>
      <p:sp>
        <p:nvSpPr>
          <p:cNvPr id="93" name="Овал 92"/>
          <p:cNvSpPr/>
          <p:nvPr/>
        </p:nvSpPr>
        <p:spPr>
          <a:xfrm>
            <a:off x="6300192" y="692696"/>
            <a:ext cx="2232248" cy="2160240"/>
          </a:xfrm>
          <a:prstGeom prst="ellipse">
            <a:avLst/>
          </a:prstGeom>
          <a:gradFill flip="none" rotWithShape="1">
            <a:gsLst>
              <a:gs pos="0">
                <a:srgbClr val="0099FF">
                  <a:tint val="66000"/>
                  <a:satMod val="160000"/>
                </a:srgbClr>
              </a:gs>
              <a:gs pos="50000">
                <a:srgbClr val="0099FF">
                  <a:tint val="44500"/>
                  <a:satMod val="160000"/>
                </a:srgbClr>
              </a:gs>
              <a:gs pos="100000">
                <a:srgbClr val="0099FF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57150">
            <a:solidFill>
              <a:srgbClr val="2399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ПРОВЕРЬ СЕБЯ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(ПОДСКАЗКА 2)</a:t>
            </a:r>
            <a:endParaRPr lang="ru-RU" sz="1600" b="1" dirty="0">
              <a:solidFill>
                <a:srgbClr val="00206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grpSp>
        <p:nvGrpSpPr>
          <p:cNvPr id="42" name="Группа 41"/>
          <p:cNvGrpSpPr/>
          <p:nvPr/>
        </p:nvGrpSpPr>
        <p:grpSpPr>
          <a:xfrm>
            <a:off x="539552" y="692696"/>
            <a:ext cx="2232248" cy="2160240"/>
            <a:chOff x="539552" y="692696"/>
            <a:chExt cx="2232248" cy="2160240"/>
          </a:xfrm>
        </p:grpSpPr>
        <p:sp>
          <p:nvSpPr>
            <p:cNvPr id="92" name="Овал 91"/>
            <p:cNvSpPr/>
            <p:nvPr/>
          </p:nvSpPr>
          <p:spPr>
            <a:xfrm>
              <a:off x="539552" y="692696"/>
              <a:ext cx="2232248" cy="2160240"/>
            </a:xfrm>
            <a:prstGeom prst="ellipse">
              <a:avLst/>
            </a:prstGeom>
            <a:gradFill flip="none" rotWithShape="1">
              <a:gsLst>
                <a:gs pos="0">
                  <a:srgbClr val="0099FF">
                    <a:tint val="66000"/>
                    <a:satMod val="160000"/>
                  </a:srgbClr>
                </a:gs>
                <a:gs pos="50000">
                  <a:srgbClr val="0099FF">
                    <a:tint val="44500"/>
                    <a:satMod val="160000"/>
                  </a:srgbClr>
                </a:gs>
                <a:gs pos="100000">
                  <a:srgbClr val="0099FF">
                    <a:tint val="23500"/>
                    <a:satMod val="160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 w="5715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  <p:pic>
          <p:nvPicPr>
            <p:cNvPr id="9218" name="Picture 2" descr="http://cdn.st100sp.com/cache_pictures/022057068/thumb30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043608" y="1052736"/>
              <a:ext cx="1184465" cy="1512168"/>
            </a:xfrm>
            <a:prstGeom prst="rect">
              <a:avLst/>
            </a:prstGeom>
            <a:noFill/>
          </p:spPr>
        </p:pic>
      </p:grpSp>
      <p:sp>
        <p:nvSpPr>
          <p:cNvPr id="94" name="Овал 93"/>
          <p:cNvSpPr/>
          <p:nvPr/>
        </p:nvSpPr>
        <p:spPr>
          <a:xfrm>
            <a:off x="539552" y="692696"/>
            <a:ext cx="2232248" cy="2160240"/>
          </a:xfrm>
          <a:prstGeom prst="ellipse">
            <a:avLst/>
          </a:prstGeom>
          <a:gradFill flip="none" rotWithShape="1">
            <a:gsLst>
              <a:gs pos="0">
                <a:srgbClr val="0099FF">
                  <a:tint val="66000"/>
                  <a:satMod val="160000"/>
                </a:srgbClr>
              </a:gs>
              <a:gs pos="50000">
                <a:srgbClr val="0099FF">
                  <a:tint val="44500"/>
                  <a:satMod val="160000"/>
                </a:srgbClr>
              </a:gs>
              <a:gs pos="100000">
                <a:srgbClr val="0099FF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57150">
            <a:solidFill>
              <a:srgbClr val="2399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ПРОВЕРЬ СЕБЯ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(ПОДСКАЗКА 1)</a:t>
            </a:r>
            <a:endParaRPr lang="ru-RU" sz="1600" b="1" dirty="0">
              <a:solidFill>
                <a:srgbClr val="00206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43" name="Содержимое 8" descr="угол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4282" y="4714884"/>
            <a:ext cx="1714512" cy="214311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Скругленный прямоугольник 38"/>
          <p:cNvSpPr/>
          <p:nvPr/>
        </p:nvSpPr>
        <p:spPr>
          <a:xfrm>
            <a:off x="1979712" y="4077072"/>
            <a:ext cx="5184576" cy="2232248"/>
          </a:xfrm>
          <a:prstGeom prst="roundRect">
            <a:avLst/>
          </a:prstGeom>
          <a:solidFill>
            <a:srgbClr val="0070C0"/>
          </a:solidFill>
          <a:ln w="57150">
            <a:solidFill>
              <a:srgbClr val="2399E9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/>
          </a:p>
          <a:p>
            <a:pPr algn="ctr"/>
            <a:r>
              <a:rPr lang="ru-RU" sz="2400" dirty="0" smtClean="0"/>
              <a:t>Роли я играл на сцене,</a:t>
            </a:r>
          </a:p>
          <a:p>
            <a:pPr algn="ctr"/>
            <a:r>
              <a:rPr lang="ru-RU" sz="2400" dirty="0" smtClean="0"/>
              <a:t>Выступал и на арене.</a:t>
            </a:r>
          </a:p>
          <a:p>
            <a:pPr algn="ctr"/>
            <a:r>
              <a:rPr lang="ru-RU" sz="2400" dirty="0" smtClean="0"/>
              <a:t>Буквы, видно, подшутили -</a:t>
            </a:r>
          </a:p>
          <a:p>
            <a:pPr algn="ctr"/>
            <a:r>
              <a:rPr lang="ru-RU" sz="2400" dirty="0" smtClean="0"/>
              <a:t>Меня в утварь превратили.</a:t>
            </a:r>
          </a:p>
          <a:p>
            <a:pPr algn="ctr"/>
            <a:r>
              <a:rPr lang="ru-RU" sz="2400" dirty="0" smtClean="0"/>
              <a:t>И теперь на кухне ловко</a:t>
            </a:r>
          </a:p>
          <a:p>
            <a:pPr algn="ctr"/>
            <a:r>
              <a:rPr lang="ru-RU" sz="2400" dirty="0" smtClean="0"/>
              <a:t>Натираю я морковку.</a:t>
            </a:r>
          </a:p>
          <a:p>
            <a:pPr algn="ctr"/>
            <a:endParaRPr lang="ru-RU" sz="2800" dirty="0"/>
          </a:p>
        </p:txBody>
      </p:sp>
      <p:pic>
        <p:nvPicPr>
          <p:cNvPr id="68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67117">
            <a:off x="7726016" y="5252759"/>
            <a:ext cx="583315" cy="700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grpSp>
        <p:nvGrpSpPr>
          <p:cNvPr id="2" name="Группа 107"/>
          <p:cNvGrpSpPr/>
          <p:nvPr/>
        </p:nvGrpSpPr>
        <p:grpSpPr>
          <a:xfrm>
            <a:off x="2771800" y="2276872"/>
            <a:ext cx="3528392" cy="648072"/>
            <a:chOff x="2771800" y="2276872"/>
            <a:chExt cx="3528392" cy="648072"/>
          </a:xfrm>
        </p:grpSpPr>
        <p:sp>
          <p:nvSpPr>
            <p:cNvPr id="72" name="Прямоугольник 71"/>
            <p:cNvSpPr/>
            <p:nvPr/>
          </p:nvSpPr>
          <p:spPr>
            <a:xfrm>
              <a:off x="4211960" y="2276872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3491880" y="2276872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81" name="Прямоугольник 80"/>
            <p:cNvSpPr/>
            <p:nvPr/>
          </p:nvSpPr>
          <p:spPr>
            <a:xfrm>
              <a:off x="4932040" y="2276872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82" name="Прямоугольник 81"/>
            <p:cNvSpPr/>
            <p:nvPr/>
          </p:nvSpPr>
          <p:spPr>
            <a:xfrm>
              <a:off x="2771800" y="2276872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83" name="Прямоугольник 82"/>
            <p:cNvSpPr/>
            <p:nvPr/>
          </p:nvSpPr>
          <p:spPr>
            <a:xfrm>
              <a:off x="5652120" y="2276872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>
                <a:latin typeface="Arial Black" pitchFamily="34" charset="0"/>
              </a:endParaRPr>
            </a:p>
          </p:txBody>
        </p:sp>
      </p:grpSp>
      <p:grpSp>
        <p:nvGrpSpPr>
          <p:cNvPr id="3" name="Группа 95"/>
          <p:cNvGrpSpPr/>
          <p:nvPr/>
        </p:nvGrpSpPr>
        <p:grpSpPr>
          <a:xfrm>
            <a:off x="2771800" y="3068960"/>
            <a:ext cx="3528392" cy="648072"/>
            <a:chOff x="2771800" y="3068960"/>
            <a:chExt cx="3528392" cy="648072"/>
          </a:xfrm>
        </p:grpSpPr>
        <p:sp>
          <p:nvSpPr>
            <p:cNvPr id="84" name="Прямоугольник 83"/>
            <p:cNvSpPr/>
            <p:nvPr/>
          </p:nvSpPr>
          <p:spPr>
            <a:xfrm>
              <a:off x="4211960" y="3068960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/>
            </a:p>
          </p:txBody>
        </p:sp>
        <p:sp>
          <p:nvSpPr>
            <p:cNvPr id="85" name="Прямоугольник 84"/>
            <p:cNvSpPr/>
            <p:nvPr/>
          </p:nvSpPr>
          <p:spPr>
            <a:xfrm>
              <a:off x="3491880" y="3068960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/>
            </a:p>
          </p:txBody>
        </p:sp>
        <p:sp>
          <p:nvSpPr>
            <p:cNvPr id="86" name="Прямоугольник 85"/>
            <p:cNvSpPr/>
            <p:nvPr/>
          </p:nvSpPr>
          <p:spPr>
            <a:xfrm>
              <a:off x="2771800" y="3068960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/>
            </a:p>
          </p:txBody>
        </p:sp>
        <p:sp>
          <p:nvSpPr>
            <p:cNvPr id="87" name="Прямоугольник 86"/>
            <p:cNvSpPr/>
            <p:nvPr/>
          </p:nvSpPr>
          <p:spPr>
            <a:xfrm>
              <a:off x="4932040" y="3068960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/>
            </a:p>
          </p:txBody>
        </p:sp>
        <p:sp>
          <p:nvSpPr>
            <p:cNvPr id="88" name="Прямоугольник 87"/>
            <p:cNvSpPr/>
            <p:nvPr/>
          </p:nvSpPr>
          <p:spPr>
            <a:xfrm>
              <a:off x="5652120" y="3068960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/>
            </a:p>
          </p:txBody>
        </p:sp>
      </p:grpSp>
      <p:grpSp>
        <p:nvGrpSpPr>
          <p:cNvPr id="4" name="Группа 32"/>
          <p:cNvGrpSpPr/>
          <p:nvPr/>
        </p:nvGrpSpPr>
        <p:grpSpPr>
          <a:xfrm>
            <a:off x="2843808" y="2227511"/>
            <a:ext cx="3456384" cy="769441"/>
            <a:chOff x="2843808" y="2227511"/>
            <a:chExt cx="3456384" cy="769441"/>
          </a:xfrm>
        </p:grpSpPr>
        <p:sp>
          <p:nvSpPr>
            <p:cNvPr id="109" name="TextBox 108"/>
            <p:cNvSpPr txBox="1"/>
            <p:nvPr/>
          </p:nvSpPr>
          <p:spPr>
            <a:xfrm>
              <a:off x="2843808" y="2227511"/>
              <a:ext cx="56137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а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3563888" y="2227511"/>
              <a:ext cx="56137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к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4283968" y="2227511"/>
              <a:ext cx="47160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т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4993092" y="2227511"/>
              <a:ext cx="56137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ё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5732512" y="2227511"/>
              <a:ext cx="56768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400" dirty="0" err="1" smtClean="0">
                  <a:solidFill>
                    <a:srgbClr val="002060"/>
                  </a:solidFill>
                  <a:latin typeface="Arial Black" pitchFamily="34" charset="0"/>
                </a:rPr>
                <a:t>р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</p:grpSp>
      <p:grpSp>
        <p:nvGrpSpPr>
          <p:cNvPr id="5" name="Группа 33"/>
          <p:cNvGrpSpPr/>
          <p:nvPr/>
        </p:nvGrpSpPr>
        <p:grpSpPr>
          <a:xfrm>
            <a:off x="2876260" y="2947591"/>
            <a:ext cx="3423932" cy="769441"/>
            <a:chOff x="2876260" y="2227511"/>
            <a:chExt cx="3423932" cy="769441"/>
          </a:xfrm>
        </p:grpSpPr>
        <p:sp>
          <p:nvSpPr>
            <p:cNvPr id="35" name="TextBox 34"/>
            <p:cNvSpPr txBox="1"/>
            <p:nvPr/>
          </p:nvSpPr>
          <p:spPr>
            <a:xfrm>
              <a:off x="2876260" y="2227511"/>
              <a:ext cx="47160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т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563888" y="2227511"/>
              <a:ext cx="56137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ё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283968" y="2227511"/>
              <a:ext cx="56137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err="1" smtClean="0">
                  <a:solidFill>
                    <a:srgbClr val="002060"/>
                  </a:solidFill>
                  <a:latin typeface="Arial Black" pitchFamily="34" charset="0"/>
                </a:rPr>
                <a:t>р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033167" y="2227511"/>
              <a:ext cx="546945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к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732512" y="2227511"/>
              <a:ext cx="56768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а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</p:grpSp>
      <p:grpSp>
        <p:nvGrpSpPr>
          <p:cNvPr id="42" name="Группа 41"/>
          <p:cNvGrpSpPr/>
          <p:nvPr/>
        </p:nvGrpSpPr>
        <p:grpSpPr>
          <a:xfrm>
            <a:off x="539552" y="692696"/>
            <a:ext cx="2232248" cy="2160240"/>
            <a:chOff x="539552" y="692696"/>
            <a:chExt cx="2232248" cy="2160240"/>
          </a:xfrm>
        </p:grpSpPr>
        <p:sp>
          <p:nvSpPr>
            <p:cNvPr id="92" name="Овал 91"/>
            <p:cNvSpPr/>
            <p:nvPr/>
          </p:nvSpPr>
          <p:spPr>
            <a:xfrm>
              <a:off x="539552" y="692696"/>
              <a:ext cx="2232248" cy="2160240"/>
            </a:xfrm>
            <a:prstGeom prst="ellipse">
              <a:avLst/>
            </a:prstGeom>
            <a:gradFill flip="none" rotWithShape="1">
              <a:gsLst>
                <a:gs pos="0">
                  <a:srgbClr val="0099FF">
                    <a:tint val="66000"/>
                    <a:satMod val="160000"/>
                  </a:srgbClr>
                </a:gs>
                <a:gs pos="50000">
                  <a:srgbClr val="0099FF">
                    <a:tint val="44500"/>
                    <a:satMod val="160000"/>
                  </a:srgbClr>
                </a:gs>
                <a:gs pos="100000">
                  <a:srgbClr val="0099FF">
                    <a:tint val="23500"/>
                    <a:satMod val="160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 w="5715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  <p:pic>
          <p:nvPicPr>
            <p:cNvPr id="23554" name="Picture 2" descr="http://1.bp.blogspot.com/_ydUaFvN93Hs/TSuFFtUJrDI/AAAAAAAAAEY/MI1wG2iGNAk/s320/March_Break_Cartoon_4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27584" y="1124744"/>
              <a:ext cx="1728192" cy="1296144"/>
            </a:xfrm>
            <a:prstGeom prst="rect">
              <a:avLst/>
            </a:prstGeom>
            <a:noFill/>
            <a:effectLst>
              <a:softEdge rad="63500"/>
            </a:effectLst>
          </p:spPr>
        </p:pic>
      </p:grpSp>
      <p:grpSp>
        <p:nvGrpSpPr>
          <p:cNvPr id="41" name="Группа 40"/>
          <p:cNvGrpSpPr/>
          <p:nvPr/>
        </p:nvGrpSpPr>
        <p:grpSpPr>
          <a:xfrm>
            <a:off x="6300192" y="692696"/>
            <a:ext cx="2232248" cy="2160240"/>
            <a:chOff x="6300192" y="692696"/>
            <a:chExt cx="2232248" cy="2160240"/>
          </a:xfrm>
        </p:grpSpPr>
        <p:sp>
          <p:nvSpPr>
            <p:cNvPr id="91" name="Овал 90"/>
            <p:cNvSpPr/>
            <p:nvPr/>
          </p:nvSpPr>
          <p:spPr>
            <a:xfrm>
              <a:off x="6300192" y="692696"/>
              <a:ext cx="2232248" cy="2160240"/>
            </a:xfrm>
            <a:prstGeom prst="ellipse">
              <a:avLst/>
            </a:prstGeom>
            <a:gradFill flip="none" rotWithShape="1">
              <a:gsLst>
                <a:gs pos="0">
                  <a:srgbClr val="0099FF">
                    <a:tint val="66000"/>
                    <a:satMod val="160000"/>
                  </a:srgbClr>
                </a:gs>
                <a:gs pos="50000">
                  <a:srgbClr val="0099FF">
                    <a:tint val="44500"/>
                    <a:satMod val="160000"/>
                  </a:srgbClr>
                </a:gs>
                <a:gs pos="100000">
                  <a:srgbClr val="0099FF">
                    <a:tint val="23500"/>
                    <a:satMod val="160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 w="5715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  <p:pic>
          <p:nvPicPr>
            <p:cNvPr id="23556" name="Picture 4" descr="http://all4design.ru/uploads/images/Food/preview/Food_1553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516216" y="836712"/>
              <a:ext cx="1872208" cy="1872208"/>
            </a:xfrm>
            <a:prstGeom prst="rect">
              <a:avLst/>
            </a:prstGeom>
            <a:noFill/>
          </p:spPr>
        </p:pic>
      </p:grpSp>
      <p:sp>
        <p:nvSpPr>
          <p:cNvPr id="93" name="Овал 92"/>
          <p:cNvSpPr/>
          <p:nvPr/>
        </p:nvSpPr>
        <p:spPr>
          <a:xfrm>
            <a:off x="6300192" y="692696"/>
            <a:ext cx="2232248" cy="2160240"/>
          </a:xfrm>
          <a:prstGeom prst="ellipse">
            <a:avLst/>
          </a:prstGeom>
          <a:gradFill flip="none" rotWithShape="1">
            <a:gsLst>
              <a:gs pos="0">
                <a:srgbClr val="0099FF">
                  <a:tint val="66000"/>
                  <a:satMod val="160000"/>
                </a:srgbClr>
              </a:gs>
              <a:gs pos="50000">
                <a:srgbClr val="0099FF">
                  <a:tint val="44500"/>
                  <a:satMod val="160000"/>
                </a:srgbClr>
              </a:gs>
              <a:gs pos="100000">
                <a:srgbClr val="0099FF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57150">
            <a:solidFill>
              <a:srgbClr val="2399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ПРОВЕРЬ СЕБЯ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(ПОДСКАЗКА 2)</a:t>
            </a:r>
            <a:endParaRPr lang="ru-RU" sz="1600" b="1" dirty="0">
              <a:solidFill>
                <a:srgbClr val="00206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94" name="Овал 93"/>
          <p:cNvSpPr/>
          <p:nvPr/>
        </p:nvSpPr>
        <p:spPr>
          <a:xfrm>
            <a:off x="539552" y="692696"/>
            <a:ext cx="2232248" cy="2160240"/>
          </a:xfrm>
          <a:prstGeom prst="ellipse">
            <a:avLst/>
          </a:prstGeom>
          <a:gradFill flip="none" rotWithShape="1">
            <a:gsLst>
              <a:gs pos="0">
                <a:srgbClr val="0099FF">
                  <a:tint val="66000"/>
                  <a:satMod val="160000"/>
                </a:srgbClr>
              </a:gs>
              <a:gs pos="50000">
                <a:srgbClr val="0099FF">
                  <a:tint val="44500"/>
                  <a:satMod val="160000"/>
                </a:srgbClr>
              </a:gs>
              <a:gs pos="100000">
                <a:srgbClr val="0099FF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57150">
            <a:solidFill>
              <a:srgbClr val="2399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ПРОВЕРЬ СЕБЯ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(ПОДСКАЗКА 1)</a:t>
            </a:r>
            <a:endParaRPr lang="ru-RU" sz="1600" b="1" dirty="0">
              <a:solidFill>
                <a:srgbClr val="00206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44" name="Содержимое 8" descr="угол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4282" y="4643446"/>
            <a:ext cx="1857388" cy="2214554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Скругленный прямоугольник 38"/>
          <p:cNvSpPr/>
          <p:nvPr/>
        </p:nvSpPr>
        <p:spPr>
          <a:xfrm>
            <a:off x="1979712" y="4077072"/>
            <a:ext cx="5184576" cy="1872208"/>
          </a:xfrm>
          <a:prstGeom prst="roundRect">
            <a:avLst/>
          </a:prstGeom>
          <a:solidFill>
            <a:srgbClr val="0070C0"/>
          </a:solidFill>
          <a:ln w="57150">
            <a:solidFill>
              <a:srgbClr val="2399E9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Я – время года тёплое,</a:t>
            </a:r>
          </a:p>
          <a:p>
            <a:pPr algn="ctr"/>
            <a:r>
              <a:rPr lang="ru-RU" sz="2800" dirty="0" smtClean="0"/>
              <a:t>Бежим мы в лес, на реку.</a:t>
            </a:r>
          </a:p>
          <a:p>
            <a:pPr algn="ctr"/>
            <a:r>
              <a:rPr lang="ru-RU" sz="2800" dirty="0" smtClean="0"/>
              <a:t>Но буквы только переставь,</a:t>
            </a:r>
          </a:p>
          <a:p>
            <a:pPr algn="ctr"/>
            <a:r>
              <a:rPr lang="ru-RU" sz="2800" dirty="0" smtClean="0"/>
              <a:t>Я - корпус человека.</a:t>
            </a:r>
          </a:p>
          <a:p>
            <a:pPr algn="ctr"/>
            <a:endParaRPr lang="ru-RU" sz="2800" dirty="0"/>
          </a:p>
        </p:txBody>
      </p:sp>
      <p:pic>
        <p:nvPicPr>
          <p:cNvPr id="68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67117">
            <a:off x="7726016" y="5252759"/>
            <a:ext cx="583315" cy="700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grpSp>
        <p:nvGrpSpPr>
          <p:cNvPr id="32" name="Группа 31"/>
          <p:cNvGrpSpPr/>
          <p:nvPr/>
        </p:nvGrpSpPr>
        <p:grpSpPr>
          <a:xfrm>
            <a:off x="3131840" y="3068960"/>
            <a:ext cx="2808312" cy="648072"/>
            <a:chOff x="2771800" y="3068960"/>
            <a:chExt cx="2808312" cy="648072"/>
          </a:xfrm>
        </p:grpSpPr>
        <p:sp>
          <p:nvSpPr>
            <p:cNvPr id="84" name="Прямоугольник 83"/>
            <p:cNvSpPr/>
            <p:nvPr/>
          </p:nvSpPr>
          <p:spPr>
            <a:xfrm>
              <a:off x="4211960" y="3068960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/>
            </a:p>
          </p:txBody>
        </p:sp>
        <p:sp>
          <p:nvSpPr>
            <p:cNvPr id="85" name="Прямоугольник 84"/>
            <p:cNvSpPr/>
            <p:nvPr/>
          </p:nvSpPr>
          <p:spPr>
            <a:xfrm>
              <a:off x="3491880" y="3068960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/>
            </a:p>
          </p:txBody>
        </p:sp>
        <p:sp>
          <p:nvSpPr>
            <p:cNvPr id="86" name="Прямоугольник 85"/>
            <p:cNvSpPr/>
            <p:nvPr/>
          </p:nvSpPr>
          <p:spPr>
            <a:xfrm>
              <a:off x="2771800" y="3068960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/>
            </a:p>
          </p:txBody>
        </p:sp>
        <p:sp>
          <p:nvSpPr>
            <p:cNvPr id="87" name="Прямоугольник 86"/>
            <p:cNvSpPr/>
            <p:nvPr/>
          </p:nvSpPr>
          <p:spPr>
            <a:xfrm>
              <a:off x="4932040" y="3068960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/>
            </a:p>
          </p:txBody>
        </p:sp>
      </p:grpSp>
      <p:sp>
        <p:nvSpPr>
          <p:cNvPr id="72" name="Прямоугольник 71"/>
          <p:cNvSpPr/>
          <p:nvPr/>
        </p:nvSpPr>
        <p:spPr>
          <a:xfrm>
            <a:off x="4572000" y="2276872"/>
            <a:ext cx="648072" cy="648072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8100000" scaled="1"/>
            <a:tileRect/>
          </a:gradFill>
          <a:ln w="38100">
            <a:solidFill>
              <a:srgbClr val="2399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3851920" y="2276872"/>
            <a:ext cx="648072" cy="648072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8100000" scaled="1"/>
            <a:tileRect/>
          </a:gradFill>
          <a:ln w="38100">
            <a:solidFill>
              <a:srgbClr val="2399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5292080" y="2276872"/>
            <a:ext cx="648072" cy="648072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8100000" scaled="1"/>
            <a:tileRect/>
          </a:gradFill>
          <a:ln w="38100">
            <a:solidFill>
              <a:srgbClr val="2399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3131840" y="2276872"/>
            <a:ext cx="648072" cy="648072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8100000" scaled="1"/>
            <a:tileRect/>
          </a:gradFill>
          <a:ln w="38100">
            <a:solidFill>
              <a:srgbClr val="2399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>
              <a:solidFill>
                <a:srgbClr val="002060"/>
              </a:solidFill>
              <a:latin typeface="Arial Black" pitchFamily="34" charset="0"/>
            </a:endParaRPr>
          </a:p>
        </p:txBody>
      </p:sp>
      <p:grpSp>
        <p:nvGrpSpPr>
          <p:cNvPr id="33" name="Группа 32"/>
          <p:cNvGrpSpPr/>
          <p:nvPr/>
        </p:nvGrpSpPr>
        <p:grpSpPr>
          <a:xfrm>
            <a:off x="3203848" y="2227511"/>
            <a:ext cx="2710656" cy="769441"/>
            <a:chOff x="3203848" y="2227511"/>
            <a:chExt cx="2710656" cy="769441"/>
          </a:xfrm>
        </p:grpSpPr>
        <p:sp>
          <p:nvSpPr>
            <p:cNvPr id="109" name="TextBox 108"/>
            <p:cNvSpPr txBox="1"/>
            <p:nvPr/>
          </p:nvSpPr>
          <p:spPr>
            <a:xfrm>
              <a:off x="3203848" y="2227511"/>
              <a:ext cx="58862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л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3923928" y="2227511"/>
              <a:ext cx="56137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е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4676460" y="2227511"/>
              <a:ext cx="47160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т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5353132" y="2227511"/>
              <a:ext cx="56137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о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</p:grpSp>
      <p:grpSp>
        <p:nvGrpSpPr>
          <p:cNvPr id="5" name="Группа 33"/>
          <p:cNvGrpSpPr/>
          <p:nvPr/>
        </p:nvGrpSpPr>
        <p:grpSpPr>
          <a:xfrm>
            <a:off x="3229496" y="3019599"/>
            <a:ext cx="2710656" cy="769441"/>
            <a:chOff x="2843808" y="2227511"/>
            <a:chExt cx="2710656" cy="769441"/>
          </a:xfrm>
        </p:grpSpPr>
        <p:sp>
          <p:nvSpPr>
            <p:cNvPr id="35" name="TextBox 34"/>
            <p:cNvSpPr txBox="1"/>
            <p:nvPr/>
          </p:nvSpPr>
          <p:spPr>
            <a:xfrm>
              <a:off x="2843808" y="2227511"/>
              <a:ext cx="47160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т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563888" y="2227511"/>
              <a:ext cx="56137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е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283968" y="2227511"/>
              <a:ext cx="58862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л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993092" y="2227511"/>
              <a:ext cx="56137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о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611560" y="692696"/>
            <a:ext cx="2232248" cy="2160240"/>
            <a:chOff x="611560" y="692696"/>
            <a:chExt cx="2232248" cy="2160240"/>
          </a:xfrm>
        </p:grpSpPr>
        <p:sp>
          <p:nvSpPr>
            <p:cNvPr id="92" name="Овал 91"/>
            <p:cNvSpPr/>
            <p:nvPr/>
          </p:nvSpPr>
          <p:spPr>
            <a:xfrm>
              <a:off x="611560" y="692696"/>
              <a:ext cx="2232248" cy="2160240"/>
            </a:xfrm>
            <a:prstGeom prst="ellipse">
              <a:avLst/>
            </a:prstGeom>
            <a:gradFill flip="none" rotWithShape="1">
              <a:gsLst>
                <a:gs pos="0">
                  <a:srgbClr val="0099FF">
                    <a:tint val="66000"/>
                    <a:satMod val="160000"/>
                  </a:srgbClr>
                </a:gs>
                <a:gs pos="50000">
                  <a:srgbClr val="0099FF">
                    <a:tint val="44500"/>
                    <a:satMod val="160000"/>
                  </a:srgbClr>
                </a:gs>
                <a:gs pos="100000">
                  <a:srgbClr val="0099FF">
                    <a:tint val="23500"/>
                    <a:satMod val="160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 w="5715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  <p:pic>
          <p:nvPicPr>
            <p:cNvPr id="5122" name="Picture 2" descr="http://i.otdoxni-travel.ru/u/pic/5b/28f29cb28711e3bd645fba3f19a22d/-/8533b9a3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71600" y="908720"/>
              <a:ext cx="1742129" cy="1728192"/>
            </a:xfrm>
            <a:prstGeom prst="rect">
              <a:avLst/>
            </a:prstGeom>
            <a:noFill/>
          </p:spPr>
        </p:pic>
      </p:grpSp>
      <p:grpSp>
        <p:nvGrpSpPr>
          <p:cNvPr id="41" name="Группа 40"/>
          <p:cNvGrpSpPr/>
          <p:nvPr/>
        </p:nvGrpSpPr>
        <p:grpSpPr>
          <a:xfrm>
            <a:off x="6300192" y="692696"/>
            <a:ext cx="2232248" cy="2160240"/>
            <a:chOff x="6300192" y="692696"/>
            <a:chExt cx="2232248" cy="2160240"/>
          </a:xfrm>
        </p:grpSpPr>
        <p:sp>
          <p:nvSpPr>
            <p:cNvPr id="91" name="Овал 90"/>
            <p:cNvSpPr/>
            <p:nvPr/>
          </p:nvSpPr>
          <p:spPr>
            <a:xfrm>
              <a:off x="6300192" y="692696"/>
              <a:ext cx="2232248" cy="2160240"/>
            </a:xfrm>
            <a:prstGeom prst="ellipse">
              <a:avLst/>
            </a:prstGeom>
            <a:gradFill flip="none" rotWithShape="1">
              <a:gsLst>
                <a:gs pos="0">
                  <a:srgbClr val="0099FF">
                    <a:tint val="66000"/>
                    <a:satMod val="160000"/>
                  </a:srgbClr>
                </a:gs>
                <a:gs pos="50000">
                  <a:srgbClr val="0099FF">
                    <a:tint val="44500"/>
                    <a:satMod val="160000"/>
                  </a:srgbClr>
                </a:gs>
                <a:gs pos="100000">
                  <a:srgbClr val="0099FF">
                    <a:tint val="23500"/>
                    <a:satMod val="160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 w="5715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  <p:pic>
          <p:nvPicPr>
            <p:cNvPr id="5124" name="Picture 4" descr="http://s-media-cache-ak0.pinimg.com/236x/85/d9/44/85d94476f89098ceee6bf478f49cf64c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921966" y="764704"/>
              <a:ext cx="1034410" cy="2016224"/>
            </a:xfrm>
            <a:prstGeom prst="rect">
              <a:avLst/>
            </a:prstGeom>
            <a:noFill/>
          </p:spPr>
        </p:pic>
      </p:grpSp>
      <p:sp>
        <p:nvSpPr>
          <p:cNvPr id="93" name="Овал 92"/>
          <p:cNvSpPr/>
          <p:nvPr/>
        </p:nvSpPr>
        <p:spPr>
          <a:xfrm>
            <a:off x="6300192" y="692696"/>
            <a:ext cx="2232248" cy="2160240"/>
          </a:xfrm>
          <a:prstGeom prst="ellipse">
            <a:avLst/>
          </a:prstGeom>
          <a:gradFill flip="none" rotWithShape="1">
            <a:gsLst>
              <a:gs pos="0">
                <a:srgbClr val="0099FF">
                  <a:tint val="66000"/>
                  <a:satMod val="160000"/>
                </a:srgbClr>
              </a:gs>
              <a:gs pos="50000">
                <a:srgbClr val="0099FF">
                  <a:tint val="44500"/>
                  <a:satMod val="160000"/>
                </a:srgbClr>
              </a:gs>
              <a:gs pos="100000">
                <a:srgbClr val="0099FF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57150">
            <a:solidFill>
              <a:srgbClr val="2399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ПРОВЕРЬ СЕБЯ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(ПОДСКАЗКА 2)</a:t>
            </a:r>
            <a:endParaRPr lang="ru-RU" sz="1600" b="1" dirty="0">
              <a:solidFill>
                <a:srgbClr val="00206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94" name="Овал 93"/>
          <p:cNvSpPr/>
          <p:nvPr/>
        </p:nvSpPr>
        <p:spPr>
          <a:xfrm>
            <a:off x="611560" y="692696"/>
            <a:ext cx="2232248" cy="2160240"/>
          </a:xfrm>
          <a:prstGeom prst="ellipse">
            <a:avLst/>
          </a:prstGeom>
          <a:gradFill flip="none" rotWithShape="1">
            <a:gsLst>
              <a:gs pos="0">
                <a:srgbClr val="0099FF">
                  <a:tint val="66000"/>
                  <a:satMod val="160000"/>
                </a:srgbClr>
              </a:gs>
              <a:gs pos="50000">
                <a:srgbClr val="0099FF">
                  <a:tint val="44500"/>
                  <a:satMod val="160000"/>
                </a:srgbClr>
              </a:gs>
              <a:gs pos="100000">
                <a:srgbClr val="0099FF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57150">
            <a:solidFill>
              <a:srgbClr val="2399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ПРОВЕРЬ СЕБЯ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(ПОДСКАЗКА 1)</a:t>
            </a:r>
            <a:endParaRPr lang="ru-RU" sz="1600" b="1" dirty="0">
              <a:solidFill>
                <a:srgbClr val="00206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42" name="Содержимое 8" descr="угол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2400" y="4643446"/>
            <a:ext cx="1919270" cy="192882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Скругленный прямоугольник 38"/>
          <p:cNvSpPr/>
          <p:nvPr/>
        </p:nvSpPr>
        <p:spPr>
          <a:xfrm>
            <a:off x="1979712" y="4077072"/>
            <a:ext cx="5184576" cy="1872208"/>
          </a:xfrm>
          <a:prstGeom prst="roundRect">
            <a:avLst/>
          </a:prstGeom>
          <a:solidFill>
            <a:srgbClr val="0070C0"/>
          </a:solidFill>
          <a:ln w="57150">
            <a:solidFill>
              <a:srgbClr val="2399E9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Все девчонки с ней играют,</a:t>
            </a:r>
          </a:p>
          <a:p>
            <a:pPr algn="ctr"/>
            <a:r>
              <a:rPr lang="ru-RU" sz="2800" dirty="0" smtClean="0"/>
              <a:t>Платья без конца меняют.</a:t>
            </a:r>
          </a:p>
          <a:p>
            <a:pPr algn="ctr"/>
            <a:r>
              <a:rPr lang="ru-RU" sz="2800" dirty="0" smtClean="0"/>
              <a:t>А как буквы переставишь,</a:t>
            </a:r>
          </a:p>
          <a:p>
            <a:pPr algn="ctr"/>
            <a:r>
              <a:rPr lang="ru-RU" sz="2800" dirty="0" smtClean="0"/>
              <a:t>Сжаться кисть руки заставишь.</a:t>
            </a:r>
          </a:p>
          <a:p>
            <a:pPr algn="ctr"/>
            <a:endParaRPr lang="ru-RU" sz="2800" dirty="0"/>
          </a:p>
        </p:txBody>
      </p:sp>
      <p:pic>
        <p:nvPicPr>
          <p:cNvPr id="68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67117">
            <a:off x="7726016" y="5252759"/>
            <a:ext cx="583315" cy="700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grpSp>
        <p:nvGrpSpPr>
          <p:cNvPr id="2" name="Группа 107"/>
          <p:cNvGrpSpPr/>
          <p:nvPr/>
        </p:nvGrpSpPr>
        <p:grpSpPr>
          <a:xfrm>
            <a:off x="2771800" y="2276872"/>
            <a:ext cx="3528392" cy="648072"/>
            <a:chOff x="2771800" y="2276872"/>
            <a:chExt cx="3528392" cy="648072"/>
          </a:xfrm>
        </p:grpSpPr>
        <p:sp>
          <p:nvSpPr>
            <p:cNvPr id="72" name="Прямоугольник 71"/>
            <p:cNvSpPr/>
            <p:nvPr/>
          </p:nvSpPr>
          <p:spPr>
            <a:xfrm>
              <a:off x="4211960" y="2276872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3491880" y="2276872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81" name="Прямоугольник 80"/>
            <p:cNvSpPr/>
            <p:nvPr/>
          </p:nvSpPr>
          <p:spPr>
            <a:xfrm>
              <a:off x="4932040" y="2276872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82" name="Прямоугольник 81"/>
            <p:cNvSpPr/>
            <p:nvPr/>
          </p:nvSpPr>
          <p:spPr>
            <a:xfrm>
              <a:off x="2771800" y="2276872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83" name="Прямоугольник 82"/>
            <p:cNvSpPr/>
            <p:nvPr/>
          </p:nvSpPr>
          <p:spPr>
            <a:xfrm>
              <a:off x="5652120" y="2276872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>
                <a:latin typeface="Arial Black" pitchFamily="34" charset="0"/>
              </a:endParaRPr>
            </a:p>
          </p:txBody>
        </p:sp>
      </p:grpSp>
      <p:grpSp>
        <p:nvGrpSpPr>
          <p:cNvPr id="3" name="Группа 95"/>
          <p:cNvGrpSpPr/>
          <p:nvPr/>
        </p:nvGrpSpPr>
        <p:grpSpPr>
          <a:xfrm>
            <a:off x="2771800" y="3068960"/>
            <a:ext cx="3528392" cy="648072"/>
            <a:chOff x="2771800" y="3068960"/>
            <a:chExt cx="3528392" cy="648072"/>
          </a:xfrm>
        </p:grpSpPr>
        <p:sp>
          <p:nvSpPr>
            <p:cNvPr id="84" name="Прямоугольник 83"/>
            <p:cNvSpPr/>
            <p:nvPr/>
          </p:nvSpPr>
          <p:spPr>
            <a:xfrm>
              <a:off x="4211960" y="3068960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/>
            </a:p>
          </p:txBody>
        </p:sp>
        <p:sp>
          <p:nvSpPr>
            <p:cNvPr id="85" name="Прямоугольник 84"/>
            <p:cNvSpPr/>
            <p:nvPr/>
          </p:nvSpPr>
          <p:spPr>
            <a:xfrm>
              <a:off x="3491880" y="3068960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/>
            </a:p>
          </p:txBody>
        </p:sp>
        <p:sp>
          <p:nvSpPr>
            <p:cNvPr id="86" name="Прямоугольник 85"/>
            <p:cNvSpPr/>
            <p:nvPr/>
          </p:nvSpPr>
          <p:spPr>
            <a:xfrm>
              <a:off x="2771800" y="3068960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/>
            </a:p>
          </p:txBody>
        </p:sp>
        <p:sp>
          <p:nvSpPr>
            <p:cNvPr id="87" name="Прямоугольник 86"/>
            <p:cNvSpPr/>
            <p:nvPr/>
          </p:nvSpPr>
          <p:spPr>
            <a:xfrm>
              <a:off x="4932040" y="3068960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/>
            </a:p>
          </p:txBody>
        </p:sp>
        <p:sp>
          <p:nvSpPr>
            <p:cNvPr id="88" name="Прямоугольник 87"/>
            <p:cNvSpPr/>
            <p:nvPr/>
          </p:nvSpPr>
          <p:spPr>
            <a:xfrm>
              <a:off x="5652120" y="3068960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/>
            </a:p>
          </p:txBody>
        </p:sp>
      </p:grpSp>
      <p:grpSp>
        <p:nvGrpSpPr>
          <p:cNvPr id="4" name="Группа 32"/>
          <p:cNvGrpSpPr/>
          <p:nvPr/>
        </p:nvGrpSpPr>
        <p:grpSpPr>
          <a:xfrm>
            <a:off x="2771800" y="2204864"/>
            <a:ext cx="3528392" cy="769441"/>
            <a:chOff x="2771800" y="2227511"/>
            <a:chExt cx="3528392" cy="769441"/>
          </a:xfrm>
        </p:grpSpPr>
        <p:sp>
          <p:nvSpPr>
            <p:cNvPr id="109" name="TextBox 108"/>
            <p:cNvSpPr txBox="1"/>
            <p:nvPr/>
          </p:nvSpPr>
          <p:spPr>
            <a:xfrm>
              <a:off x="2771800" y="2227511"/>
              <a:ext cx="546945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к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3563888" y="2227511"/>
              <a:ext cx="52931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у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4226652" y="2227511"/>
              <a:ext cx="56137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к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4993092" y="2227511"/>
              <a:ext cx="58702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л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5732512" y="2227511"/>
              <a:ext cx="56768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а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</p:grpSp>
      <p:grpSp>
        <p:nvGrpSpPr>
          <p:cNvPr id="5" name="Группа 33"/>
          <p:cNvGrpSpPr/>
          <p:nvPr/>
        </p:nvGrpSpPr>
        <p:grpSpPr>
          <a:xfrm>
            <a:off x="2843808" y="2947591"/>
            <a:ext cx="3456384" cy="769441"/>
            <a:chOff x="2843808" y="2227511"/>
            <a:chExt cx="3456384" cy="769441"/>
          </a:xfrm>
        </p:grpSpPr>
        <p:sp>
          <p:nvSpPr>
            <p:cNvPr id="35" name="TextBox 34"/>
            <p:cNvSpPr txBox="1"/>
            <p:nvPr/>
          </p:nvSpPr>
          <p:spPr>
            <a:xfrm>
              <a:off x="2843808" y="2227511"/>
              <a:ext cx="56137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к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563888" y="2227511"/>
              <a:ext cx="52931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у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211960" y="2227511"/>
              <a:ext cx="58862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л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993092" y="2227511"/>
              <a:ext cx="56137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а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732512" y="2227511"/>
              <a:ext cx="56768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к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</p:grpSp>
      <p:grpSp>
        <p:nvGrpSpPr>
          <p:cNvPr id="42" name="Группа 41"/>
          <p:cNvGrpSpPr/>
          <p:nvPr/>
        </p:nvGrpSpPr>
        <p:grpSpPr>
          <a:xfrm>
            <a:off x="539552" y="692696"/>
            <a:ext cx="2232248" cy="2160240"/>
            <a:chOff x="539552" y="692696"/>
            <a:chExt cx="2232248" cy="2160240"/>
          </a:xfrm>
        </p:grpSpPr>
        <p:sp>
          <p:nvSpPr>
            <p:cNvPr id="92" name="Овал 91"/>
            <p:cNvSpPr/>
            <p:nvPr/>
          </p:nvSpPr>
          <p:spPr>
            <a:xfrm>
              <a:off x="539552" y="692696"/>
              <a:ext cx="2232248" cy="2160240"/>
            </a:xfrm>
            <a:prstGeom prst="ellipse">
              <a:avLst/>
            </a:prstGeom>
            <a:gradFill flip="none" rotWithShape="1">
              <a:gsLst>
                <a:gs pos="0">
                  <a:srgbClr val="0099FF">
                    <a:tint val="66000"/>
                    <a:satMod val="160000"/>
                  </a:srgbClr>
                </a:gs>
                <a:gs pos="50000">
                  <a:srgbClr val="0099FF">
                    <a:tint val="44500"/>
                    <a:satMod val="160000"/>
                  </a:srgbClr>
                </a:gs>
                <a:gs pos="100000">
                  <a:srgbClr val="0099FF">
                    <a:tint val="23500"/>
                    <a:satMod val="160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 w="5715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  <p:pic>
          <p:nvPicPr>
            <p:cNvPr id="5132" name="Picture 12" descr="http://img3.proshkolu.ru/content/media/pic/std/2000000/1512000/1511665-e1ce5b7a2fadfa3b.pn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043607" y="836712"/>
              <a:ext cx="1326146" cy="1872208"/>
            </a:xfrm>
            <a:prstGeom prst="rect">
              <a:avLst/>
            </a:prstGeom>
            <a:noFill/>
          </p:spPr>
        </p:pic>
      </p:grpSp>
      <p:grpSp>
        <p:nvGrpSpPr>
          <p:cNvPr id="43" name="Группа 42"/>
          <p:cNvGrpSpPr/>
          <p:nvPr/>
        </p:nvGrpSpPr>
        <p:grpSpPr>
          <a:xfrm>
            <a:off x="6300192" y="692696"/>
            <a:ext cx="2232248" cy="2160240"/>
            <a:chOff x="6300192" y="692696"/>
            <a:chExt cx="2232248" cy="2160240"/>
          </a:xfrm>
        </p:grpSpPr>
        <p:sp>
          <p:nvSpPr>
            <p:cNvPr id="91" name="Овал 90"/>
            <p:cNvSpPr/>
            <p:nvPr/>
          </p:nvSpPr>
          <p:spPr>
            <a:xfrm>
              <a:off x="6300192" y="692696"/>
              <a:ext cx="2232248" cy="2160240"/>
            </a:xfrm>
            <a:prstGeom prst="ellipse">
              <a:avLst/>
            </a:prstGeom>
            <a:gradFill flip="none" rotWithShape="1">
              <a:gsLst>
                <a:gs pos="0">
                  <a:srgbClr val="0099FF">
                    <a:tint val="66000"/>
                    <a:satMod val="160000"/>
                  </a:srgbClr>
                </a:gs>
                <a:gs pos="50000">
                  <a:srgbClr val="0099FF">
                    <a:tint val="44500"/>
                    <a:satMod val="160000"/>
                  </a:srgbClr>
                </a:gs>
                <a:gs pos="100000">
                  <a:srgbClr val="0099FF">
                    <a:tint val="23500"/>
                    <a:satMod val="160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 w="5715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  <p:pic>
          <p:nvPicPr>
            <p:cNvPr id="5134" name="Picture 14" descr="https://images-mix.netdna-ssl.com/w/318/h/318/q/90/upload/images/extaudio/230a02fa-a33e-4b4a-adf1-2538b46d0d82.pn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660232" y="980728"/>
              <a:ext cx="1512168" cy="1512168"/>
            </a:xfrm>
            <a:prstGeom prst="rect">
              <a:avLst/>
            </a:prstGeom>
            <a:noFill/>
          </p:spPr>
        </p:pic>
      </p:grpSp>
      <p:sp>
        <p:nvSpPr>
          <p:cNvPr id="93" name="Овал 92"/>
          <p:cNvSpPr/>
          <p:nvPr/>
        </p:nvSpPr>
        <p:spPr>
          <a:xfrm>
            <a:off x="6300192" y="692696"/>
            <a:ext cx="2232248" cy="2160240"/>
          </a:xfrm>
          <a:prstGeom prst="ellipse">
            <a:avLst/>
          </a:prstGeom>
          <a:gradFill flip="none" rotWithShape="1">
            <a:gsLst>
              <a:gs pos="0">
                <a:srgbClr val="0099FF">
                  <a:tint val="66000"/>
                  <a:satMod val="160000"/>
                </a:srgbClr>
              </a:gs>
              <a:gs pos="50000">
                <a:srgbClr val="0099FF">
                  <a:tint val="44500"/>
                  <a:satMod val="160000"/>
                </a:srgbClr>
              </a:gs>
              <a:gs pos="100000">
                <a:srgbClr val="0099FF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57150">
            <a:solidFill>
              <a:srgbClr val="2399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ПРОВЕРЬ СЕБЯ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(ПОДСКАЗКА 2)</a:t>
            </a:r>
            <a:endParaRPr lang="ru-RU" sz="1600" b="1" dirty="0">
              <a:solidFill>
                <a:srgbClr val="00206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94" name="Овал 93"/>
          <p:cNvSpPr/>
          <p:nvPr/>
        </p:nvSpPr>
        <p:spPr>
          <a:xfrm>
            <a:off x="539552" y="692696"/>
            <a:ext cx="2232248" cy="2160240"/>
          </a:xfrm>
          <a:prstGeom prst="ellipse">
            <a:avLst/>
          </a:prstGeom>
          <a:gradFill flip="none" rotWithShape="1">
            <a:gsLst>
              <a:gs pos="0">
                <a:srgbClr val="0099FF">
                  <a:tint val="66000"/>
                  <a:satMod val="160000"/>
                </a:srgbClr>
              </a:gs>
              <a:gs pos="50000">
                <a:srgbClr val="0099FF">
                  <a:tint val="44500"/>
                  <a:satMod val="160000"/>
                </a:srgbClr>
              </a:gs>
              <a:gs pos="100000">
                <a:srgbClr val="0099FF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57150">
            <a:solidFill>
              <a:srgbClr val="2399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ПРОВЕРЬ СЕБЯ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(ПОДСКАЗКА 1)</a:t>
            </a:r>
            <a:endParaRPr lang="ru-RU" sz="1600" b="1" dirty="0">
              <a:solidFill>
                <a:srgbClr val="00206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Скругленный прямоугольник 38"/>
          <p:cNvSpPr/>
          <p:nvPr/>
        </p:nvSpPr>
        <p:spPr>
          <a:xfrm>
            <a:off x="1547664" y="4077072"/>
            <a:ext cx="5976664" cy="1872208"/>
          </a:xfrm>
          <a:prstGeom prst="roundRect">
            <a:avLst/>
          </a:prstGeom>
          <a:solidFill>
            <a:srgbClr val="0070C0"/>
          </a:solidFill>
          <a:ln w="57150">
            <a:solidFill>
              <a:srgbClr val="2399E9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Задачу ты решишь свободно,</a:t>
            </a:r>
          </a:p>
          <a:p>
            <a:pPr algn="ctr"/>
            <a:r>
              <a:rPr lang="ru-RU" sz="2800" dirty="0" smtClean="0"/>
              <a:t>Я – небольшая часть лица.</a:t>
            </a:r>
          </a:p>
          <a:p>
            <a:pPr algn="ctr"/>
            <a:r>
              <a:rPr lang="ru-RU" sz="2800" dirty="0" smtClean="0"/>
              <a:t>Но если ты прочтёшь меня с конца –</a:t>
            </a:r>
          </a:p>
          <a:p>
            <a:pPr algn="ctr"/>
            <a:r>
              <a:rPr lang="ru-RU" sz="2800" dirty="0" smtClean="0"/>
              <a:t>Во мне увидеть можно что угодно.</a:t>
            </a:r>
          </a:p>
          <a:p>
            <a:pPr algn="ctr"/>
            <a:endParaRPr lang="ru-RU" sz="2800" dirty="0"/>
          </a:p>
        </p:txBody>
      </p:sp>
      <p:pic>
        <p:nvPicPr>
          <p:cNvPr id="68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67117">
            <a:off x="7726016" y="5252759"/>
            <a:ext cx="583315" cy="700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grpSp>
        <p:nvGrpSpPr>
          <p:cNvPr id="44" name="Группа 43"/>
          <p:cNvGrpSpPr/>
          <p:nvPr/>
        </p:nvGrpSpPr>
        <p:grpSpPr>
          <a:xfrm>
            <a:off x="3491880" y="2276872"/>
            <a:ext cx="2088232" cy="648072"/>
            <a:chOff x="2771800" y="2276872"/>
            <a:chExt cx="2088232" cy="648072"/>
          </a:xfrm>
        </p:grpSpPr>
        <p:sp>
          <p:nvSpPr>
            <p:cNvPr id="72" name="Прямоугольник 71"/>
            <p:cNvSpPr/>
            <p:nvPr/>
          </p:nvSpPr>
          <p:spPr>
            <a:xfrm>
              <a:off x="4211960" y="2276872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3491880" y="2276872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82" name="Прямоугольник 81"/>
            <p:cNvSpPr/>
            <p:nvPr/>
          </p:nvSpPr>
          <p:spPr>
            <a:xfrm>
              <a:off x="2771800" y="2276872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3506572" y="2204864"/>
            <a:ext cx="2073540" cy="792088"/>
            <a:chOff x="3506572" y="2204864"/>
            <a:chExt cx="2073540" cy="792088"/>
          </a:xfrm>
        </p:grpSpPr>
        <p:sp>
          <p:nvSpPr>
            <p:cNvPr id="109" name="TextBox 108"/>
            <p:cNvSpPr txBox="1"/>
            <p:nvPr/>
          </p:nvSpPr>
          <p:spPr>
            <a:xfrm>
              <a:off x="3506572" y="2204864"/>
              <a:ext cx="58702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err="1" smtClean="0">
                  <a:solidFill>
                    <a:srgbClr val="002060"/>
                  </a:solidFill>
                  <a:latin typeface="Arial Black" pitchFamily="34" charset="0"/>
                </a:rPr>
                <a:t>н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4283968" y="2227511"/>
              <a:ext cx="56137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о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5018740" y="2204864"/>
              <a:ext cx="56137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с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</p:grpSp>
      <p:grpSp>
        <p:nvGrpSpPr>
          <p:cNvPr id="5" name="Группа 33"/>
          <p:cNvGrpSpPr/>
          <p:nvPr/>
        </p:nvGrpSpPr>
        <p:grpSpPr>
          <a:xfrm>
            <a:off x="3563888" y="2947591"/>
            <a:ext cx="2016224" cy="769441"/>
            <a:chOff x="3563888" y="2227511"/>
            <a:chExt cx="2016224" cy="769441"/>
          </a:xfrm>
        </p:grpSpPr>
        <p:sp>
          <p:nvSpPr>
            <p:cNvPr id="36" name="TextBox 35"/>
            <p:cNvSpPr txBox="1"/>
            <p:nvPr/>
          </p:nvSpPr>
          <p:spPr>
            <a:xfrm>
              <a:off x="3563888" y="2227511"/>
              <a:ext cx="56137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о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283968" y="2227511"/>
              <a:ext cx="56137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с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993092" y="2227511"/>
              <a:ext cx="58702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err="1" smtClean="0">
                  <a:solidFill>
                    <a:srgbClr val="002060"/>
                  </a:solidFill>
                  <a:latin typeface="Arial Black" pitchFamily="34" charset="0"/>
                </a:rPr>
                <a:t>н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</p:grpSp>
      <p:grpSp>
        <p:nvGrpSpPr>
          <p:cNvPr id="55" name="Группа 54"/>
          <p:cNvGrpSpPr/>
          <p:nvPr/>
        </p:nvGrpSpPr>
        <p:grpSpPr>
          <a:xfrm>
            <a:off x="6300192" y="692696"/>
            <a:ext cx="2232248" cy="2160240"/>
            <a:chOff x="6300192" y="692696"/>
            <a:chExt cx="2232248" cy="2160240"/>
          </a:xfrm>
        </p:grpSpPr>
        <p:sp>
          <p:nvSpPr>
            <p:cNvPr id="91" name="Овал 90"/>
            <p:cNvSpPr/>
            <p:nvPr/>
          </p:nvSpPr>
          <p:spPr>
            <a:xfrm>
              <a:off x="6300192" y="692696"/>
              <a:ext cx="2232248" cy="2160240"/>
            </a:xfrm>
            <a:prstGeom prst="ellipse">
              <a:avLst/>
            </a:prstGeom>
            <a:gradFill flip="none" rotWithShape="1">
              <a:gsLst>
                <a:gs pos="0">
                  <a:srgbClr val="0099FF">
                    <a:tint val="66000"/>
                    <a:satMod val="160000"/>
                  </a:srgbClr>
                </a:gs>
                <a:gs pos="50000">
                  <a:srgbClr val="0099FF">
                    <a:tint val="44500"/>
                    <a:satMod val="160000"/>
                  </a:srgbClr>
                </a:gs>
                <a:gs pos="100000">
                  <a:srgbClr val="0099FF">
                    <a:tint val="23500"/>
                    <a:satMod val="160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 w="5715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  <p:pic>
          <p:nvPicPr>
            <p:cNvPr id="3076" name="Picture 4" descr="http://2.bp.blogspot.com/-COgtueHmPAs/TluQa2mi40I/AAAAAAAAU6k/09kq1FbSl8E/s320/dibujosdebebesdurmiendo2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732240" y="980728"/>
              <a:ext cx="1415857" cy="1584176"/>
            </a:xfrm>
            <a:prstGeom prst="rect">
              <a:avLst/>
            </a:prstGeom>
            <a:noFill/>
            <a:effectLst>
              <a:softEdge rad="63500"/>
            </a:effectLst>
          </p:spPr>
        </p:pic>
      </p:grpSp>
      <p:grpSp>
        <p:nvGrpSpPr>
          <p:cNvPr id="47" name="Группа 43"/>
          <p:cNvGrpSpPr/>
          <p:nvPr/>
        </p:nvGrpSpPr>
        <p:grpSpPr>
          <a:xfrm>
            <a:off x="3491880" y="3068960"/>
            <a:ext cx="2088232" cy="648072"/>
            <a:chOff x="2771800" y="2276872"/>
            <a:chExt cx="2088232" cy="648072"/>
          </a:xfrm>
        </p:grpSpPr>
        <p:sp>
          <p:nvSpPr>
            <p:cNvPr id="51" name="Прямоугольник 50"/>
            <p:cNvSpPr/>
            <p:nvPr/>
          </p:nvSpPr>
          <p:spPr>
            <a:xfrm>
              <a:off x="4211960" y="2276872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3491880" y="2276872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2771800" y="2276872"/>
              <a:ext cx="648072" cy="64807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8100000" scaled="1"/>
              <a:tileRect/>
            </a:gradFill>
            <a:ln w="3810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</p:grpSp>
      <p:grpSp>
        <p:nvGrpSpPr>
          <p:cNvPr id="54" name="Группа 53"/>
          <p:cNvGrpSpPr/>
          <p:nvPr/>
        </p:nvGrpSpPr>
        <p:grpSpPr>
          <a:xfrm>
            <a:off x="3506572" y="2996952"/>
            <a:ext cx="2099188" cy="769441"/>
            <a:chOff x="3506572" y="2996952"/>
            <a:chExt cx="2099188" cy="769441"/>
          </a:xfrm>
        </p:grpSpPr>
        <p:sp>
          <p:nvSpPr>
            <p:cNvPr id="48" name="TextBox 47"/>
            <p:cNvSpPr txBox="1"/>
            <p:nvPr/>
          </p:nvSpPr>
          <p:spPr>
            <a:xfrm>
              <a:off x="3506572" y="2996952"/>
              <a:ext cx="56137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с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298660" y="2996952"/>
              <a:ext cx="56137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 Black" pitchFamily="34" charset="0"/>
                </a:rPr>
                <a:t>о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018740" y="2996952"/>
              <a:ext cx="58702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dirty="0" err="1" smtClean="0">
                  <a:solidFill>
                    <a:srgbClr val="002060"/>
                  </a:solidFill>
                  <a:latin typeface="Arial Black" pitchFamily="34" charset="0"/>
                </a:rPr>
                <a:t>н</a:t>
              </a:r>
              <a:endParaRPr lang="ru-RU" sz="44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</p:grpSp>
      <p:sp>
        <p:nvSpPr>
          <p:cNvPr id="93" name="Овал 92"/>
          <p:cNvSpPr/>
          <p:nvPr/>
        </p:nvSpPr>
        <p:spPr>
          <a:xfrm>
            <a:off x="6300192" y="692696"/>
            <a:ext cx="2232248" cy="2160240"/>
          </a:xfrm>
          <a:prstGeom prst="ellipse">
            <a:avLst/>
          </a:prstGeom>
          <a:gradFill flip="none" rotWithShape="1">
            <a:gsLst>
              <a:gs pos="0">
                <a:srgbClr val="0099FF">
                  <a:tint val="66000"/>
                  <a:satMod val="160000"/>
                </a:srgbClr>
              </a:gs>
              <a:gs pos="50000">
                <a:srgbClr val="0099FF">
                  <a:tint val="44500"/>
                  <a:satMod val="160000"/>
                </a:srgbClr>
              </a:gs>
              <a:gs pos="100000">
                <a:srgbClr val="0099FF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57150">
            <a:solidFill>
              <a:srgbClr val="2399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ПРОВЕРЬ СЕБЯ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(ПОДСКАЗКА 2)</a:t>
            </a:r>
            <a:endParaRPr lang="ru-RU" sz="1600" b="1" dirty="0">
              <a:solidFill>
                <a:srgbClr val="00206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grpSp>
        <p:nvGrpSpPr>
          <p:cNvPr id="35" name="Группа 34"/>
          <p:cNvGrpSpPr/>
          <p:nvPr/>
        </p:nvGrpSpPr>
        <p:grpSpPr>
          <a:xfrm>
            <a:off x="539552" y="692696"/>
            <a:ext cx="2232248" cy="2160240"/>
            <a:chOff x="539552" y="692696"/>
            <a:chExt cx="2232248" cy="2160240"/>
          </a:xfrm>
        </p:grpSpPr>
        <p:sp>
          <p:nvSpPr>
            <p:cNvPr id="92" name="Овал 91"/>
            <p:cNvSpPr/>
            <p:nvPr/>
          </p:nvSpPr>
          <p:spPr>
            <a:xfrm>
              <a:off x="539552" y="692696"/>
              <a:ext cx="2232248" cy="2160240"/>
            </a:xfrm>
            <a:prstGeom prst="ellipse">
              <a:avLst/>
            </a:prstGeom>
            <a:gradFill flip="none" rotWithShape="1">
              <a:gsLst>
                <a:gs pos="0">
                  <a:srgbClr val="0099FF">
                    <a:tint val="66000"/>
                    <a:satMod val="160000"/>
                  </a:srgbClr>
                </a:gs>
                <a:gs pos="50000">
                  <a:srgbClr val="0099FF">
                    <a:tint val="44500"/>
                    <a:satMod val="160000"/>
                  </a:srgbClr>
                </a:gs>
                <a:gs pos="100000">
                  <a:srgbClr val="0099FF">
                    <a:tint val="23500"/>
                    <a:satMod val="160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 w="57150">
              <a:solidFill>
                <a:srgbClr val="2399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  <p:pic>
          <p:nvPicPr>
            <p:cNvPr id="5122" name="Picture 2" descr="http://cs620826.vk.me/v620826720/19dd3/teBR8_aX6HQ.jpg"/>
            <p:cNvPicPr>
              <a:picLocks noChangeAspect="1" noChangeArrowheads="1"/>
            </p:cNvPicPr>
            <p:nvPr/>
          </p:nvPicPr>
          <p:blipFill>
            <a:blip r:embed="rId5" cstate="print"/>
            <a:srcRect r="152"/>
            <a:stretch>
              <a:fillRect/>
            </a:stretch>
          </p:blipFill>
          <p:spPr bwMode="auto">
            <a:xfrm>
              <a:off x="899592" y="908720"/>
              <a:ext cx="1491109" cy="172819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94" name="Овал 93"/>
          <p:cNvSpPr/>
          <p:nvPr/>
        </p:nvSpPr>
        <p:spPr>
          <a:xfrm>
            <a:off x="539552" y="692696"/>
            <a:ext cx="2232248" cy="2160240"/>
          </a:xfrm>
          <a:prstGeom prst="ellipse">
            <a:avLst/>
          </a:prstGeom>
          <a:gradFill flip="none" rotWithShape="1">
            <a:gsLst>
              <a:gs pos="0">
                <a:srgbClr val="0099FF">
                  <a:tint val="66000"/>
                  <a:satMod val="160000"/>
                </a:srgbClr>
              </a:gs>
              <a:gs pos="50000">
                <a:srgbClr val="0099FF">
                  <a:tint val="44500"/>
                  <a:satMod val="160000"/>
                </a:srgbClr>
              </a:gs>
              <a:gs pos="100000">
                <a:srgbClr val="0099FF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57150">
            <a:solidFill>
              <a:srgbClr val="2399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ПРОВЕРЬ СЕБЯ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(ПОДСКАЗКА 1)</a:t>
            </a:r>
            <a:endParaRPr lang="ru-RU" sz="1600" b="1" dirty="0">
              <a:solidFill>
                <a:srgbClr val="00206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34" name="Содержимое 8" descr="угол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2400" y="4357694"/>
            <a:ext cx="1562080" cy="250030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1389</TotalTime>
  <Words>494</Words>
  <Application>Microsoft Office PowerPoint</Application>
  <PresentationFormat>Экран (4:3)</PresentationFormat>
  <Paragraphs>181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Использованные ресурсы:</vt:lpstr>
      <vt:lpstr>Использованные ресурсы: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Зеленина</dc:creator>
  <cp:lastModifiedBy>Admin</cp:lastModifiedBy>
  <cp:revision>35</cp:revision>
  <dcterms:created xsi:type="dcterms:W3CDTF">2016-01-12T15:10:10Z</dcterms:created>
  <dcterms:modified xsi:type="dcterms:W3CDTF">2022-11-08T17:26:55Z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462337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