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7" d="100"/>
          <a:sy n="87" d="100"/>
        </p:scale>
        <p:origin x="54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2F4D548-D75F-4773-9E42-484F1DC93E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E9B56A-BF24-E8F5-9193-8B8F1743CF8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5F13D4-523C-4095-BA42-BBB2E0EAF483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564F467F-5B2F-FAB1-DC07-A11E42889E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BCBF54FF-675F-65EC-E107-BEA0EA7B5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61F41C-8DD8-554E-FE65-8D4677D207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6BD29F-DC2E-F721-343B-30E26FE48D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26ACA3-B6C9-4318-8FF9-A0F166352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>
            <a:extLst>
              <a:ext uri="{FF2B5EF4-FFF2-40B4-BE49-F238E27FC236}">
                <a16:creationId xmlns:a16="http://schemas.microsoft.com/office/drawing/2014/main" id="{C2A8B3F8-E5BD-D2E4-81DD-26101006D1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>
            <a:extLst>
              <a:ext uri="{FF2B5EF4-FFF2-40B4-BE49-F238E27FC236}">
                <a16:creationId xmlns:a16="http://schemas.microsoft.com/office/drawing/2014/main" id="{5529E331-43AF-4A0E-755C-037C2DA4D2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4340" name="Номер слайда 3">
            <a:extLst>
              <a:ext uri="{FF2B5EF4-FFF2-40B4-BE49-F238E27FC236}">
                <a16:creationId xmlns:a16="http://schemas.microsoft.com/office/drawing/2014/main" id="{C5559F8C-7877-5F1C-2CDB-BB6753DB25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6956422-BE42-4DD2-9EEA-9407B35766ED}" type="slidenum">
              <a:rPr lang="ru-RU" altLang="ru-RU" smtClean="0"/>
              <a:pPr/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207481-27DF-5727-37F1-A8FD90DD5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50C4B-0955-4AB2-AE6E-D77A0B742051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6536DC-5791-48A5-4DE0-3CEF061C1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3F60A6-86FB-015F-F8C4-DF55EFF0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FC9BC-9CC6-4F8D-B7D8-B5A9AD5CE6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061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15EF72-DEAE-6EA3-B9E3-593F8D25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601E5-17CA-43BF-AADB-700CCC2B583B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4066B8-4253-A426-B105-45934666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320416-9611-E1DA-FE16-7147DB4DD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90613-5C8F-4213-BF1A-28F364A5E6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782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02AC09-EBF5-AB9A-9651-44E5AB360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6E39E-D39A-46D5-9E67-7C620731DD00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E891B8-7B6E-AA80-C2BA-21C2A05A3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C59030-56CC-3F92-A8FC-6E49B3A1A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44A41-26BA-4B27-A508-8B50800D2D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716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697C5B-8753-2E58-06F6-1B0B9BF2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D4CC8-29D0-44A7-BCC5-E6C4CAC8C959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5E9F80-FEFE-4136-0C70-5CD61419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1C3193-5E6C-DC4F-4EB3-7CFF3DBF5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6A91C-C212-4E8C-81F2-7DD2853B87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834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BCD63-A083-65EC-A019-D90FD3B50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46F8-6D28-4810-83B7-F0D2824310C4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58CAD5-68E1-F672-9B8B-46A7F0F2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3A5E47-D1A0-706E-B3D4-066F20256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582E7-9BAE-4A14-B6A8-6A86007DAB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206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65A7135-2858-243A-B512-876AF23E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AEE43-29D4-4A4C-AA25-9BD31199B9CF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A98FE1B-4474-65C6-9B24-44B1D4F82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B67594DF-D692-2682-D830-7E04F02DC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A3847-19BB-4CC7-BC93-DD0C0509B4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825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0B207749-F095-9585-02B5-F196FC85C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8F9EA-4CCE-4942-822B-0732578C8581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57E58319-04C1-35C8-6E4D-E807F29B9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3BFC5EAD-F9B5-E320-CE9E-71F1D0BBB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CE39B-72DB-47D4-8938-82BFA15AA0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704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EF5E7CDB-160D-82EF-58E1-A9A99D21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29B03-3F4C-40EF-9BDD-9906D1E19348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2F47909E-A5E9-0F70-F8CC-03FD5797D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D04A6CFC-3ABC-765B-B6AB-7E9A4375C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51C8C-BD25-48CD-ACBC-7C0085147B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880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49BF4504-E41C-BA94-2A85-2745B2BE7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2EFD-77B4-4F3E-88D4-36BC7DFFE5CA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87ED39F-74CF-F4B8-FFA9-56E2DF1EB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6DC0E0BF-2878-AD3A-E87B-E11489724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607EF-809F-4CB6-B427-D74C755D46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431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E3DDC04-79D4-CFDA-C7C0-F9BCDF43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727DC-3098-48C9-ADB5-B05C7804DB1F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8B56D8A-1B72-058A-0D3F-2B0F6F508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3975574-29D7-D3F0-C4B8-A928FB9C0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54250-0F5A-49B8-BE9E-7435C0CEAD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56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1D6F094-EB85-D333-8102-B78DB5F1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1EC67-617F-42B4-B4BF-8E4099EB524F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13A6AE9-18E2-E1D8-3546-46D06AC27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0E8FEF2A-58AE-AE23-27C0-A44F7D051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2A7D7-AE09-40CB-907C-20CEA918BC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613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B1CAAABF-A9CC-2EE6-8073-22E79830035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9F1608D9-2A2C-021D-D4C6-BE4F7B680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04F2DC-346B-43E4-BB05-7679FA80B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852299-2269-4054-8432-406F2CB445EF}" type="datetimeFigureOut">
              <a:rPr lang="ru-RU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E8138C-B51D-442A-82E9-70F0964583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E68248-94F6-CAFB-EA43-CE479F7E1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E840AA-8503-4115-93F8-BB84C1D035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id="{A0A13E8E-E5F0-5C76-F25C-C95F33453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Алкоголь и его влияние на здоровье человека</a:t>
            </a:r>
            <a:br>
              <a:rPr lang="ru-RU" altLang="ru-RU"/>
            </a:br>
            <a:br>
              <a:rPr lang="ru-RU" altLang="ru-RU"/>
            </a:br>
            <a:r>
              <a:rPr lang="ru-RU" altLang="ru-RU"/>
              <a:t>  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22D0E04D-48F1-BA8F-3D08-0FDB3AEBC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3575" y="29972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Выполнил: Ануфриев Е.А. 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4EFA7079-3E2C-CF35-17EB-80D442CE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81300"/>
            <a:ext cx="9144000" cy="4076700"/>
          </a:xfrm>
        </p:spPr>
        <p:txBody>
          <a:bodyPr rtlCol="0">
            <a:normAutofit fontScale="92500" lnSpcReduction="20000"/>
          </a:bodyPr>
          <a:lstStyle/>
          <a:p>
            <a:pPr eaLnBrk="1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Первая помощь при отравлении алкоголем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отравлении алкоголем необходимо срочно вызвать «скорую помощь», а затем (при сохранении дыхания и сердечной деятельности пострадавшего):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вызвать рвоту;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дать таблетку активированного угля, чтобы связать оставшийся в организме яд (запивать таблетку можно водой);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перевернуть пострадавшего на живот лицом вниз.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zdrav4.jpg">
            <a:extLst>
              <a:ext uri="{FF2B5EF4-FFF2-40B4-BE49-F238E27FC236}">
                <a16:creationId xmlns:a16="http://schemas.microsoft.com/office/drawing/2014/main" id="{DD8DF98C-1B62-08D1-2767-86FB4EA03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15888"/>
            <a:ext cx="26225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6424228.jpg">
            <a:extLst>
              <a:ext uri="{FF2B5EF4-FFF2-40B4-BE49-F238E27FC236}">
                <a16:creationId xmlns:a16="http://schemas.microsoft.com/office/drawing/2014/main" id="{A15AC5B2-7EEA-C95D-FF09-BDD364CA0F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549275"/>
            <a:ext cx="7056438" cy="54498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D2E2642-6458-F3B4-082D-BD37FEA28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88913"/>
            <a:ext cx="8569325" cy="30956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Алкоголизм — это форма химической зависимости, отличающаяся от наркомании тем, что алкоголь является легальным веществом. Самой важной особенностью алкоголизма является то, что больной человек не может прийти к выводу, что ему нужно совсем прекратить употреблять алкоголь и не возвращаться к этому никогда.</a:t>
            </a:r>
          </a:p>
        </p:txBody>
      </p:sp>
      <p:pic>
        <p:nvPicPr>
          <p:cNvPr id="4" name="Рисунок 3" descr="1265090290_alkogol1.gif">
            <a:extLst>
              <a:ext uri="{FF2B5EF4-FFF2-40B4-BE49-F238E27FC236}">
                <a16:creationId xmlns:a16="http://schemas.microsoft.com/office/drawing/2014/main" id="{A0E92F7F-9CC3-A5BE-B844-619FB9F266E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284984"/>
            <a:ext cx="2616547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DE6EE7E8-86DB-2FC5-4F6E-244337A19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284538"/>
            <a:ext cx="9144000" cy="35734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Алкоголизм является болезнью химической зависимости, с теми же чертами, что и наркомания, и поражает все сферы проявления человеческой сущности. Поведение больного алкоголизмом нарушает представление о норме и часто рассматривается как порок. Существует предположение, что в настоящее время в России около 40% взрослого населения зависит от алкоголя.</a:t>
            </a:r>
          </a:p>
        </p:txBody>
      </p:sp>
      <p:pic>
        <p:nvPicPr>
          <p:cNvPr id="4" name="Рисунок 3" descr="alco.jpg">
            <a:extLst>
              <a:ext uri="{FF2B5EF4-FFF2-40B4-BE49-F238E27FC236}">
                <a16:creationId xmlns:a16="http://schemas.microsoft.com/office/drawing/2014/main" id="{0A4CE4B2-8C4A-710C-51C8-B59C1353C3B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16632"/>
            <a:ext cx="3312368" cy="315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C43F392-5364-5D68-8CCF-2714819E9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260350"/>
            <a:ext cx="4824412" cy="648176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Алкоголизм является болезнью: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первичной, т.е. не симптомом или последствием другой болезни;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прогрессирующей;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хронической (длительной);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неизлечимой;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смертельной.</a:t>
            </a:r>
          </a:p>
          <a:p>
            <a:pPr eaLnBrk="1" hangingPunct="1"/>
            <a:endParaRPr lang="ru-RU" altLang="ru-RU"/>
          </a:p>
        </p:txBody>
      </p:sp>
      <p:pic>
        <p:nvPicPr>
          <p:cNvPr id="4" name="Рисунок 3" descr="1265090279_alkogolizm.jpg">
            <a:extLst>
              <a:ext uri="{FF2B5EF4-FFF2-40B4-BE49-F238E27FC236}">
                <a16:creationId xmlns:a16="http://schemas.microsoft.com/office/drawing/2014/main" id="{724E983E-8453-DE32-21C1-A7693B3BA44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504456"/>
            <a:ext cx="3312142" cy="335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vred-alkogolya.jpg">
            <a:extLst>
              <a:ext uri="{FF2B5EF4-FFF2-40B4-BE49-F238E27FC236}">
                <a16:creationId xmlns:a16="http://schemas.microsoft.com/office/drawing/2014/main" id="{9F5E226F-F8E5-2FE3-FCB3-579CFD0595B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3" y="116632"/>
            <a:ext cx="3456383" cy="2063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B2D4E42-1049-7D65-7B44-158DABBE8B1D}"/>
              </a:ext>
            </a:extLst>
          </p:cNvPr>
          <p:cNvCxnSpPr/>
          <p:nvPr/>
        </p:nvCxnSpPr>
        <p:spPr>
          <a:xfrm>
            <a:off x="5724525" y="2349500"/>
            <a:ext cx="1150938" cy="1008063"/>
          </a:xfrm>
          <a:prstGeom prst="straightConnector1">
            <a:avLst/>
          </a:prstGeom>
          <a:ln w="149225">
            <a:solidFill>
              <a:schemeClr val="tx1"/>
            </a:solidFill>
            <a:tailEnd type="arrow"/>
          </a:ln>
          <a:effectLst>
            <a:outerShdw blurRad="50800" dist="50800" dir="54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A63002C8-EA76-2357-C3F8-53A94B9F4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963" y="0"/>
            <a:ext cx="5761037" cy="685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 наследству передается не сама болезнь, а только предрасположенность к ней. Известно, что дети алкоголиков в 4 раза чаще других людей заболевают алкоголизмом и наркоманией, но, если такой человек не будет употреблять алкоголь и наркотики, он не заболеет.</a:t>
            </a:r>
          </a:p>
        </p:txBody>
      </p:sp>
      <p:pic>
        <p:nvPicPr>
          <p:cNvPr id="4" name="Рисунок 3" descr="20090614-trezvost.jpg">
            <a:extLst>
              <a:ext uri="{FF2B5EF4-FFF2-40B4-BE49-F238E27FC236}">
                <a16:creationId xmlns:a16="http://schemas.microsoft.com/office/drawing/2014/main" id="{C508C52A-E852-A24F-B549-32C18187E7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268760"/>
            <a:ext cx="3590643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E5C140BC-5F3B-B025-B5F7-16F2D95EF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8893175" cy="306863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Пьянство ведет к алкоголизму. Этиловый спирт постоянно присутствует в организме человека, он образуется в процессе обмена веществ. Поступающий через пищеварительный тракт алкоголь распадается до ядовитого ацетальдегида и оказывает на клетки и органы разрушительное воздействие.</a:t>
            </a:r>
          </a:p>
        </p:txBody>
      </p:sp>
      <p:pic>
        <p:nvPicPr>
          <p:cNvPr id="4" name="Рисунок 3" descr="333654654.jpeg">
            <a:extLst>
              <a:ext uri="{FF2B5EF4-FFF2-40B4-BE49-F238E27FC236}">
                <a16:creationId xmlns:a16="http://schemas.microsoft.com/office/drawing/2014/main" id="{73B8FBCF-BF88-9F54-4222-4A34E4974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141663"/>
            <a:ext cx="2735262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0AFC6D89-03D4-58A7-635A-8E75FCBBD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005263"/>
            <a:ext cx="9144000" cy="285273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Одним из главных симптомов болезни является ее отрицание (отрицает и больной, и близкие). Болезнь неизлечима, но можно задержать ее развитие и улучшить свое состояние, когда больной готов принять ответственность за свое выздоровление и изменение самого себя.</a:t>
            </a:r>
          </a:p>
        </p:txBody>
      </p:sp>
      <p:pic>
        <p:nvPicPr>
          <p:cNvPr id="4" name="Рисунок 3" descr="Kurenie-narkotiki-alkogol-78.jpg">
            <a:extLst>
              <a:ext uri="{FF2B5EF4-FFF2-40B4-BE49-F238E27FC236}">
                <a16:creationId xmlns:a16="http://schemas.microsoft.com/office/drawing/2014/main" id="{EF44C61A-CE5E-D526-3296-43F3AD975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15888"/>
            <a:ext cx="4175125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12439-A419-209C-2195-FD8B5B774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Batang" pitchFamily="18" charset="-127"/>
                <a:ea typeface="Batang" pitchFamily="18" charset="-127"/>
              </a:rPr>
              <a:t>Влияние алкоголя на организм человека и его последствия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3FF44026-9F28-F984-72DE-A80BFADA6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4313"/>
            <a:ext cx="4427538" cy="537368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Алкоголь уничтожает клетки печени, а ведь в ней происходит образование АТФ (аденозинтрифосфорной кислоты — основного источника энергии в организме), </a:t>
            </a:r>
            <a:r>
              <a:rPr lang="ru-RU" dirty="0" err="1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детоксикация</a:t>
            </a:r>
            <a:r>
              <a:rPr lang="ru-RU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(обезвреживание) ядов и многое другое.</a:t>
            </a:r>
          </a:p>
        </p:txBody>
      </p:sp>
      <p:pic>
        <p:nvPicPr>
          <p:cNvPr id="4" name="Рисунок 3" descr="20100731135250_34.jpg">
            <a:extLst>
              <a:ext uri="{FF2B5EF4-FFF2-40B4-BE49-F238E27FC236}">
                <a16:creationId xmlns:a16="http://schemas.microsoft.com/office/drawing/2014/main" id="{CBE3647D-D843-091B-B4F5-7F6973F0B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2"/>
          <a:stretch>
            <a:fillRect/>
          </a:stretch>
        </p:blipFill>
        <p:spPr bwMode="auto">
          <a:xfrm>
            <a:off x="5219700" y="1916113"/>
            <a:ext cx="3257550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1A8D9D3-EA7F-3F4B-E684-62EAC91FF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52738"/>
            <a:ext cx="9144000" cy="4005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Злоупотребление алкоголем ведет к деградации личности, делает человека психически неуравновешенным. 70% преступлений против личности совершается людьми в состоянии алкогольного опьянения. Это наиболее тяжелые социальные последствия алкогольной зависимости.</a:t>
            </a:r>
          </a:p>
        </p:txBody>
      </p:sp>
      <p:pic>
        <p:nvPicPr>
          <p:cNvPr id="4" name="Рисунок 3" descr="011111111162_large340.jpg">
            <a:extLst>
              <a:ext uri="{FF2B5EF4-FFF2-40B4-BE49-F238E27FC236}">
                <a16:creationId xmlns:a16="http://schemas.microsoft.com/office/drawing/2014/main" id="{E223C98B-D5F0-97C7-7674-7DC48D2A9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88913"/>
            <a:ext cx="35528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0000a73d-f3488649</Template>
  <TotalTime>0</TotalTime>
  <Words>396</Words>
  <Application>Microsoft Office PowerPoint</Application>
  <PresentationFormat>Экран (4:3)</PresentationFormat>
  <Paragraphs>23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Arial</vt:lpstr>
      <vt:lpstr>Times New Roman</vt:lpstr>
      <vt:lpstr>Batang</vt:lpstr>
      <vt:lpstr>Wingdings</vt:lpstr>
      <vt:lpstr>Тема Office</vt:lpstr>
      <vt:lpstr>Алкоголь и его влияние на здоровье человека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алкоголя на организм человека и его последствия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Алкоголь и его влияние на здоровье человека    </dc:title>
  <dc:creator>Student</dc:creator>
  <cp:lastModifiedBy>Student</cp:lastModifiedBy>
  <cp:revision>1</cp:revision>
  <dcterms:created xsi:type="dcterms:W3CDTF">2022-05-23T18:17:32Z</dcterms:created>
  <dcterms:modified xsi:type="dcterms:W3CDTF">2022-05-23T18:18:05Z</dcterms:modified>
</cp:coreProperties>
</file>