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070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9328121-EB74-4C03-90E1-F4EBE0CCFCAA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EA97BB7-ADF6-42C1-9E03-5A7BE79653F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8064" y="908720"/>
            <a:ext cx="3667944" cy="1975104"/>
          </a:xfrm>
        </p:spPr>
        <p:txBody>
          <a:bodyPr/>
          <a:lstStyle/>
          <a:p>
            <a:r>
              <a:rPr lang="en-US" dirty="0" smtClean="0"/>
              <a:t>April, 12th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140968"/>
            <a:ext cx="3682752" cy="1508760"/>
          </a:xfrm>
        </p:spPr>
        <p:txBody>
          <a:bodyPr>
            <a:noAutofit/>
          </a:bodyPr>
          <a:lstStyle/>
          <a:p>
            <a:r>
              <a:rPr lang="en-US" sz="3600" dirty="0" smtClean="0"/>
              <a:t>UNIVERSE</a:t>
            </a:r>
          </a:p>
          <a:p>
            <a:r>
              <a:rPr lang="en-US" sz="3600" dirty="0" smtClean="0"/>
              <a:t>SOLAR SYSTEM</a:t>
            </a:r>
          </a:p>
          <a:p>
            <a:r>
              <a:rPr lang="en-US" sz="3600" dirty="0" smtClean="0"/>
              <a:t>PLANETS</a:t>
            </a:r>
          </a:p>
          <a:p>
            <a:r>
              <a:rPr lang="en-US" sz="3600" dirty="0" smtClean="0"/>
              <a:t>Yuri Gagarin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52819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satellite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725144"/>
            <a:ext cx="7772400" cy="1630416"/>
          </a:xfrm>
        </p:spPr>
        <p:txBody>
          <a:bodyPr/>
          <a:lstStyle/>
          <a:p>
            <a:r>
              <a:rPr lang="en-US" dirty="0"/>
              <a:t>A machine that has been sent into space</a:t>
            </a:r>
            <a:endParaRPr lang="ru-RU" dirty="0"/>
          </a:p>
        </p:txBody>
      </p:sp>
      <p:pic>
        <p:nvPicPr>
          <p:cNvPr id="10242" name="Picture 2" descr="Спутник-1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490662" cy="285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9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221088"/>
            <a:ext cx="7772400" cy="2134472"/>
          </a:xfrm>
        </p:spPr>
        <p:txBody>
          <a:bodyPr/>
          <a:lstStyle/>
          <a:p>
            <a:r>
              <a:rPr lang="en-US" dirty="0"/>
              <a:t>The round object that you can see shining in the sky at night </a:t>
            </a:r>
            <a:endParaRPr lang="ru-RU" dirty="0"/>
          </a:p>
        </p:txBody>
      </p:sp>
      <p:pic>
        <p:nvPicPr>
          <p:cNvPr id="11266" name="Picture 2" descr="Луна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694" y="0"/>
            <a:ext cx="4244306" cy="403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60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Гагарин, Юрий Алексеевич - ПЕРСОНА Т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029"/>
            <a:ext cx="520655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Гагарин Юрий Алексеевич 9 марта 1934 - 27 марта 1968: биография кратко,  годы жизни, деятельность — История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Гагарин Юрий Алексеевич 9 марта 1934 - 27 марта 1968: биография кратко,  годы жизни, деятельность — История Росс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0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Юрий Гагарин - из биографи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87432" y="15651"/>
            <a:ext cx="6048671" cy="684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36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When was Gagarin born? </a:t>
            </a:r>
            <a:endParaRPr lang="ru-RU" dirty="0"/>
          </a:p>
          <a:p>
            <a:r>
              <a:rPr lang="en-US" dirty="0"/>
              <a:t>2. When did Gagarin fly into space? </a:t>
            </a:r>
            <a:endParaRPr lang="ru-RU" dirty="0"/>
          </a:p>
          <a:p>
            <a:r>
              <a:rPr lang="en-US" dirty="0"/>
              <a:t>3. How long did he fly into space? </a:t>
            </a:r>
            <a:endParaRPr lang="ru-RU" dirty="0"/>
          </a:p>
          <a:p>
            <a:r>
              <a:rPr lang="en-US" dirty="0"/>
              <a:t>4. How many countries did he visit? </a:t>
            </a:r>
            <a:endParaRPr lang="ru-RU" dirty="0"/>
          </a:p>
          <a:p>
            <a:r>
              <a:rPr lang="en-US" dirty="0"/>
              <a:t>5. Which anniversary do we celebrate since Gagarin’s first flight? </a:t>
            </a:r>
            <a:endParaRPr lang="en-US" dirty="0" smtClean="0"/>
          </a:p>
          <a:p>
            <a:r>
              <a:rPr lang="en-US" dirty="0" smtClean="0"/>
              <a:t>6</a:t>
            </a:r>
            <a:r>
              <a:rPr lang="en-US" dirty="0"/>
              <a:t>. Name the number of his spaceship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13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In the Smolensk village was born a guy</a:t>
            </a:r>
            <a:endParaRPr lang="ru-RU" dirty="0"/>
          </a:p>
          <a:p>
            <a:r>
              <a:rPr lang="en-US" dirty="0"/>
              <a:t>Since his childhood he had a dream </a:t>
            </a:r>
            <a:r>
              <a:rPr lang="en-US" dirty="0" smtClean="0"/>
              <a:t>to</a:t>
            </a:r>
            <a:r>
              <a:rPr lang="en-US" dirty="0"/>
              <a:t> </a:t>
            </a:r>
            <a:r>
              <a:rPr lang="en-US" dirty="0" smtClean="0"/>
              <a:t>………...</a:t>
            </a:r>
            <a:endParaRPr lang="ru-RU" dirty="0"/>
          </a:p>
          <a:p>
            <a:r>
              <a:rPr lang="en-US" dirty="0"/>
              <a:t>He wanted to be a pilot and fly to the stars,</a:t>
            </a:r>
            <a:endParaRPr lang="ru-RU" dirty="0"/>
          </a:p>
          <a:p>
            <a:r>
              <a:rPr lang="en-US" dirty="0"/>
              <a:t>Explore distant planets Venus and </a:t>
            </a:r>
            <a:r>
              <a:rPr lang="en-US" dirty="0" smtClean="0"/>
              <a:t>………...</a:t>
            </a:r>
            <a:endParaRPr lang="ru-RU" dirty="0"/>
          </a:p>
          <a:p>
            <a:r>
              <a:rPr lang="en-US" dirty="0"/>
              <a:t>Always he was at his best,</a:t>
            </a:r>
            <a:endParaRPr lang="ru-RU" dirty="0"/>
          </a:p>
          <a:p>
            <a:r>
              <a:rPr lang="en-US" dirty="0"/>
              <a:t>He enjoyed his work and good </a:t>
            </a:r>
            <a:r>
              <a:rPr lang="en-US" b="1" u="sng" dirty="0" smtClean="0"/>
              <a:t>………..</a:t>
            </a:r>
            <a:endParaRPr lang="ru-RU" dirty="0"/>
          </a:p>
          <a:p>
            <a:r>
              <a:rPr lang="en-US" dirty="0"/>
              <a:t>He loved his country, daughters and wife,</a:t>
            </a:r>
            <a:endParaRPr lang="ru-RU" dirty="0"/>
          </a:p>
          <a:p>
            <a:r>
              <a:rPr lang="en-US" dirty="0"/>
              <a:t>He was ready to give them his </a:t>
            </a:r>
            <a:r>
              <a:rPr lang="en-US" b="1" u="sng" dirty="0" smtClean="0"/>
              <a:t>……...</a:t>
            </a:r>
            <a:endParaRPr lang="ru-RU" dirty="0"/>
          </a:p>
          <a:p>
            <a:r>
              <a:rPr lang="en-US" dirty="0"/>
              <a:t>April 12</a:t>
            </a:r>
            <a:r>
              <a:rPr lang="en-US" baseline="30000" dirty="0"/>
              <a:t>th</a:t>
            </a:r>
            <a:r>
              <a:rPr lang="en-US" dirty="0"/>
              <a:t> is a remarkable date</a:t>
            </a:r>
            <a:endParaRPr lang="ru-RU" dirty="0"/>
          </a:p>
          <a:p>
            <a:r>
              <a:rPr lang="en-US" dirty="0"/>
              <a:t>Into space he opened the </a:t>
            </a:r>
            <a:r>
              <a:rPr lang="en-US" b="1" u="sng" dirty="0" smtClean="0"/>
              <a:t>………</a:t>
            </a:r>
            <a:r>
              <a:rPr lang="en-US" dirty="0" smtClean="0"/>
              <a:t>.</a:t>
            </a:r>
            <a:endParaRPr lang="ru-RU" dirty="0"/>
          </a:p>
          <a:p>
            <a:r>
              <a:rPr lang="en-US" dirty="0"/>
              <a:t>108 minutes he flew around the Earth</a:t>
            </a:r>
            <a:endParaRPr lang="ru-RU" dirty="0"/>
          </a:p>
          <a:p>
            <a:r>
              <a:rPr lang="en-US" dirty="0"/>
              <a:t>He watched our planet in the </a:t>
            </a:r>
            <a:r>
              <a:rPr lang="en-US" b="1" u="sng" dirty="0" smtClean="0"/>
              <a:t>…………….</a:t>
            </a:r>
            <a:r>
              <a:rPr lang="en-US" dirty="0" smtClean="0"/>
              <a:t>.</a:t>
            </a:r>
            <a:endParaRPr lang="ru-RU" dirty="0"/>
          </a:p>
          <a:p>
            <a:r>
              <a:rPr lang="en-US" dirty="0"/>
              <a:t>He was the first, who flew into space,</a:t>
            </a:r>
            <a:endParaRPr lang="ru-RU" dirty="0"/>
          </a:p>
          <a:p>
            <a:r>
              <a:rPr lang="en-US" dirty="0"/>
              <a:t>He became the Hero of human </a:t>
            </a:r>
            <a:r>
              <a:rPr lang="en-US" b="1" u="sng" dirty="0" smtClean="0"/>
              <a:t>……….</a:t>
            </a:r>
            <a:r>
              <a:rPr lang="en-US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19888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fly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26369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Mars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68804" y="32849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rest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69797" y="393305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life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37749" y="45811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gate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40812" y="52292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universe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54629" y="587727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race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39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Как работает мобильный (сотовый) теле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2628746" cy="210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Телескоп Sky-Watcher BK 1201EQ5 за 96991р. купить с доставкой по Москве и  России. Модель 68570 от Sky-Watcher. Представитель Sky-Watcher в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942" y="57682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Россия выпустит за рубежом новый пистолет — Ferra.r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92896"/>
            <a:ext cx="2978843" cy="189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ПРО УЧЕБНИКИ ИСТОРИИ, И НЕ ТОЛЬКО | Истори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3010"/>
            <a:ext cx="1835696" cy="291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Профессиональные и Цифровые Видеокамеры | Sony R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7682"/>
            <a:ext cx="1804748" cy="233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Космический скафандр Орлан – заказать на Ярмарке Мастеров – EK3FXRU |  Реквизит для аниматоров, Ярославль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119300"/>
            <a:ext cx="2664296" cy="248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 descr="Скейтборд &quot;Спанч Боб&quot; купить недорого с доставкой по РФ: Москва,  Ставрополь... | Интернет магазин Крох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75360"/>
            <a:ext cx="2970094" cy="222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87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ланеты Солнечной системы по порядку от Солнца, расположение и названия в  порядке удал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" y="15042"/>
            <a:ext cx="9141597" cy="684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16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95128"/>
            <a:ext cx="7772400" cy="4572000"/>
          </a:xfrm>
        </p:spPr>
        <p:txBody>
          <a:bodyPr/>
          <a:lstStyle/>
          <a:p>
            <a:pPr lvl="0"/>
            <a:r>
              <a:rPr lang="ru-RU" dirty="0" err="1"/>
              <a:t>Reddish</a:t>
            </a:r>
            <a:r>
              <a:rPr lang="ru-RU" dirty="0"/>
              <a:t> </a:t>
            </a:r>
            <a:r>
              <a:rPr lang="ru-RU" dirty="0" err="1"/>
              <a:t>sky</a:t>
            </a:r>
            <a:r>
              <a:rPr lang="ru-RU" dirty="0"/>
              <a:t> </a:t>
            </a:r>
            <a:r>
              <a:rPr lang="ru-RU" dirty="0" err="1"/>
              <a:t>above</a:t>
            </a:r>
            <a:endParaRPr lang="ru-RU" dirty="0"/>
          </a:p>
          <a:p>
            <a:pPr lvl="0"/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vast</a:t>
            </a:r>
            <a:r>
              <a:rPr lang="ru-RU" dirty="0"/>
              <a:t> </a:t>
            </a:r>
            <a:r>
              <a:rPr lang="ru-RU" dirty="0" err="1"/>
              <a:t>canyon</a:t>
            </a:r>
            <a:endParaRPr lang="ru-RU" dirty="0"/>
          </a:p>
          <a:p>
            <a:pPr lvl="0"/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fourth</a:t>
            </a:r>
            <a:r>
              <a:rPr lang="ru-RU" dirty="0"/>
              <a:t> </a:t>
            </a:r>
            <a:r>
              <a:rPr lang="ru-RU" dirty="0" err="1"/>
              <a:t>planet</a:t>
            </a:r>
            <a:endParaRPr lang="ru-RU" dirty="0"/>
          </a:p>
          <a:p>
            <a:pPr lvl="0"/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huge</a:t>
            </a:r>
            <a:r>
              <a:rPr lang="ru-RU" dirty="0"/>
              <a:t> </a:t>
            </a:r>
            <a:r>
              <a:rPr lang="ru-RU" dirty="0" err="1"/>
              <a:t>volcano</a:t>
            </a:r>
            <a:endParaRPr lang="ru-RU" dirty="0"/>
          </a:p>
          <a:p>
            <a:r>
              <a:rPr lang="en-US" dirty="0"/>
              <a:t>Named for the god of war </a:t>
            </a:r>
            <a:endParaRPr lang="ru-RU" dirty="0"/>
          </a:p>
        </p:txBody>
      </p:sp>
      <p:pic>
        <p:nvPicPr>
          <p:cNvPr id="2050" name="Picture 2" descr="Марс - описание планеты, атмосфера и орбита Марса, поверхность, фото и  интересные фа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6632"/>
            <a:ext cx="4876800" cy="3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97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Neptune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221088"/>
            <a:ext cx="7772400" cy="2134472"/>
          </a:xfrm>
        </p:spPr>
        <p:txBody>
          <a:bodyPr/>
          <a:lstStyle/>
          <a:p>
            <a:pPr lvl="0"/>
            <a:r>
              <a:rPr lang="ru-RU" dirty="0" err="1"/>
              <a:t>Most</a:t>
            </a:r>
            <a:r>
              <a:rPr lang="ru-RU" dirty="0"/>
              <a:t> </a:t>
            </a:r>
            <a:r>
              <a:rPr lang="ru-RU" dirty="0" err="1"/>
              <a:t>windy</a:t>
            </a:r>
            <a:endParaRPr lang="ru-RU" dirty="0"/>
          </a:p>
          <a:p>
            <a:pPr lvl="0"/>
            <a:r>
              <a:rPr lang="ru-RU" dirty="0" err="1"/>
              <a:t>Rings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moons</a:t>
            </a:r>
            <a:endParaRPr lang="ru-RU" dirty="0"/>
          </a:p>
          <a:p>
            <a:r>
              <a:rPr lang="en-US" dirty="0"/>
              <a:t>Takes 160 to go round the sun</a:t>
            </a:r>
            <a:endParaRPr lang="ru-RU" dirty="0"/>
          </a:p>
        </p:txBody>
      </p:sp>
      <p:pic>
        <p:nvPicPr>
          <p:cNvPr id="4098" name="Picture 2" descr="Нептун | Журнал &quot;Все о Космос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0"/>
            <a:ext cx="4059066" cy="405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2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Pluto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437112"/>
            <a:ext cx="7772400" cy="1918448"/>
          </a:xfrm>
        </p:spPr>
        <p:txBody>
          <a:bodyPr/>
          <a:lstStyle/>
          <a:p>
            <a:pPr lvl="0"/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farthest</a:t>
            </a:r>
            <a:r>
              <a:rPr lang="ru-RU" dirty="0"/>
              <a:t> </a:t>
            </a:r>
            <a:r>
              <a:rPr lang="ru-RU" dirty="0" err="1"/>
              <a:t>planet</a:t>
            </a:r>
            <a:endParaRPr lang="ru-RU" dirty="0"/>
          </a:p>
          <a:p>
            <a:pPr lvl="0"/>
            <a:r>
              <a:rPr lang="ru-RU" dirty="0" err="1"/>
              <a:t>Strange</a:t>
            </a:r>
            <a:r>
              <a:rPr lang="ru-RU" dirty="0"/>
              <a:t> </a:t>
            </a:r>
            <a:r>
              <a:rPr lang="ru-RU" dirty="0" err="1"/>
              <a:t>orbit</a:t>
            </a:r>
            <a:endParaRPr lang="ru-RU" dirty="0"/>
          </a:p>
          <a:p>
            <a:r>
              <a:rPr lang="en-US" dirty="0"/>
              <a:t>Sometimes it is closer to the sun </a:t>
            </a:r>
            <a:endParaRPr lang="ru-RU" dirty="0"/>
          </a:p>
        </p:txBody>
      </p:sp>
      <p:pic>
        <p:nvPicPr>
          <p:cNvPr id="5122" name="Picture 2" descr="GISMETEO.RU: Директор НАСА заявил, что Плутон — это планета - Наука и  космос | Новости погод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600075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13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Uranus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573016"/>
            <a:ext cx="7772400" cy="2782544"/>
          </a:xfrm>
        </p:spPr>
        <p:txBody>
          <a:bodyPr/>
          <a:lstStyle/>
          <a:p>
            <a:pPr lvl="0"/>
            <a:r>
              <a:rPr lang="ru-RU" dirty="0" err="1"/>
              <a:t>Spins</a:t>
            </a:r>
            <a:r>
              <a:rPr lang="ru-RU" dirty="0"/>
              <a:t> </a:t>
            </a:r>
            <a:r>
              <a:rPr lang="ru-RU" dirty="0" err="1"/>
              <a:t>at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ru-RU" dirty="0" err="1"/>
              <a:t>angle</a:t>
            </a:r>
            <a:endParaRPr lang="ru-RU" dirty="0"/>
          </a:p>
          <a:p>
            <a:pPr lvl="0"/>
            <a:r>
              <a:rPr lang="ru-RU" dirty="0" err="1"/>
              <a:t>Pale</a:t>
            </a:r>
            <a:r>
              <a:rPr lang="ru-RU" dirty="0"/>
              <a:t> </a:t>
            </a:r>
            <a:r>
              <a:rPr lang="ru-RU" dirty="0" err="1"/>
              <a:t>blue-green</a:t>
            </a:r>
            <a:r>
              <a:rPr lang="ru-RU" dirty="0"/>
              <a:t> </a:t>
            </a:r>
            <a:r>
              <a:rPr lang="ru-RU" dirty="0" err="1"/>
              <a:t>cloudy</a:t>
            </a:r>
            <a:r>
              <a:rPr lang="ru-RU" dirty="0"/>
              <a:t> </a:t>
            </a:r>
            <a:r>
              <a:rPr lang="ru-RU" dirty="0" err="1"/>
              <a:t>atmosphere</a:t>
            </a:r>
            <a:endParaRPr lang="ru-RU" dirty="0"/>
          </a:p>
          <a:p>
            <a:pPr lvl="0"/>
            <a:r>
              <a:rPr lang="ru-RU" dirty="0"/>
              <a:t>15 </a:t>
            </a:r>
            <a:r>
              <a:rPr lang="ru-RU" dirty="0" err="1"/>
              <a:t>moons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two</a:t>
            </a:r>
            <a:r>
              <a:rPr lang="ru-RU" dirty="0"/>
              <a:t> </a:t>
            </a:r>
            <a:r>
              <a:rPr lang="ru-RU" dirty="0" err="1"/>
              <a:t>rings</a:t>
            </a:r>
            <a:endParaRPr lang="ru-RU" dirty="0"/>
          </a:p>
          <a:p>
            <a:pPr lvl="0"/>
            <a:r>
              <a:rPr lang="ru-RU" dirty="0"/>
              <a:t>42 </a:t>
            </a:r>
            <a:r>
              <a:rPr lang="ru-RU" dirty="0" err="1"/>
              <a:t>years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sunlight</a:t>
            </a:r>
            <a:endParaRPr lang="ru-RU" dirty="0"/>
          </a:p>
          <a:p>
            <a:r>
              <a:rPr lang="ru-RU" dirty="0"/>
              <a:t>42 </a:t>
            </a:r>
            <a:r>
              <a:rPr lang="ru-RU" dirty="0" err="1"/>
              <a:t>years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darkness</a:t>
            </a:r>
            <a:r>
              <a:rPr lang="ru-RU" dirty="0"/>
              <a:t> </a:t>
            </a:r>
          </a:p>
        </p:txBody>
      </p:sp>
      <p:pic>
        <p:nvPicPr>
          <p:cNvPr id="6146" name="Picture 2" descr="Уран. Почему нам пора отправляться к этой планете - BBC News Русская служ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926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74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077072"/>
            <a:ext cx="7772400" cy="2278488"/>
          </a:xfrm>
        </p:spPr>
        <p:txBody>
          <a:bodyPr/>
          <a:lstStyle/>
          <a:p>
            <a:pPr lvl="0"/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hottest</a:t>
            </a:r>
            <a:r>
              <a:rPr lang="ru-RU" dirty="0"/>
              <a:t> </a:t>
            </a:r>
            <a:r>
              <a:rPr lang="ru-RU" dirty="0" err="1"/>
              <a:t>planet</a:t>
            </a:r>
            <a:endParaRPr lang="ru-RU" dirty="0"/>
          </a:p>
          <a:p>
            <a:pPr lvl="0"/>
            <a:r>
              <a:rPr lang="ru-RU" dirty="0" err="1"/>
              <a:t>Volcanoes</a:t>
            </a:r>
            <a:endParaRPr lang="ru-RU" dirty="0"/>
          </a:p>
          <a:p>
            <a:r>
              <a:rPr lang="en-US" dirty="0"/>
              <a:t>Named after the god of truth and justice </a:t>
            </a:r>
            <a:endParaRPr lang="ru-RU" dirty="0"/>
          </a:p>
        </p:txBody>
      </p:sp>
      <p:pic>
        <p:nvPicPr>
          <p:cNvPr id="7170" name="Picture 2" descr="Венера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513"/>
            <a:ext cx="4338042" cy="433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57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509120"/>
            <a:ext cx="7772400" cy="1846440"/>
          </a:xfrm>
        </p:spPr>
        <p:txBody>
          <a:bodyPr/>
          <a:lstStyle/>
          <a:p>
            <a:r>
              <a:rPr lang="en-US" dirty="0"/>
              <a:t>The large bright object in the sky that gives us light and heat, and around which the Earth moves </a:t>
            </a:r>
            <a:endParaRPr lang="ru-RU" dirty="0"/>
          </a:p>
        </p:txBody>
      </p:sp>
      <p:pic>
        <p:nvPicPr>
          <p:cNvPr id="8194" name="Picture 2" descr="Солнце - самая уникальная звезда во Вселенн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3188"/>
            <a:ext cx="4084712" cy="405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55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Earth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797152"/>
            <a:ext cx="7772400" cy="1558408"/>
          </a:xfrm>
        </p:spPr>
        <p:txBody>
          <a:bodyPr/>
          <a:lstStyle/>
          <a:p>
            <a:r>
              <a:rPr lang="en-US" dirty="0"/>
              <a:t>The planet that we live on </a:t>
            </a:r>
            <a:endParaRPr lang="ru-RU" dirty="0"/>
          </a:p>
        </p:txBody>
      </p:sp>
      <p:pic>
        <p:nvPicPr>
          <p:cNvPr id="9218" name="Picture 2" descr="Возраст Земли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0"/>
            <a:ext cx="4283968" cy="428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3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</TotalTime>
  <Words>221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April, 12th</vt:lpstr>
      <vt:lpstr>Презентация PowerPoint</vt:lpstr>
      <vt:lpstr>Mars</vt:lpstr>
      <vt:lpstr>Neptune</vt:lpstr>
      <vt:lpstr>Pluto</vt:lpstr>
      <vt:lpstr>Uranus</vt:lpstr>
      <vt:lpstr>Venus</vt:lpstr>
      <vt:lpstr>The Sun</vt:lpstr>
      <vt:lpstr>Earth</vt:lpstr>
      <vt:lpstr>a satellite</vt:lpstr>
      <vt:lpstr>the Moon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April, 12th</dc:title>
  <dc:creator>1</dc:creator>
  <cp:lastModifiedBy>User</cp:lastModifiedBy>
  <cp:revision>4</cp:revision>
  <dcterms:created xsi:type="dcterms:W3CDTF">2021-04-12T05:46:48Z</dcterms:created>
  <dcterms:modified xsi:type="dcterms:W3CDTF">2022-11-08T06:07:19Z</dcterms:modified>
</cp:coreProperties>
</file>