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68" r:id="rId4"/>
    <p:sldId id="267" r:id="rId5"/>
    <p:sldId id="273" r:id="rId6"/>
    <p:sldId id="274" r:id="rId7"/>
    <p:sldId id="275" r:id="rId8"/>
    <p:sldId id="278" r:id="rId9"/>
    <p:sldId id="279" r:id="rId10"/>
    <p:sldId id="280" r:id="rId11"/>
    <p:sldId id="281" r:id="rId12"/>
    <p:sldId id="283" r:id="rId13"/>
    <p:sldId id="284" r:id="rId14"/>
    <p:sldId id="286" r:id="rId15"/>
    <p:sldId id="285" r:id="rId16"/>
    <p:sldId id="28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 varScale="1">
        <p:scale>
          <a:sx n="70" d="100"/>
          <a:sy n="70" d="100"/>
        </p:scale>
        <p:origin x="136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1FEE7-5632-467B-B00F-ED8D2BEC40CD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A8FEA-CADF-474F-8A66-35708B9B3E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705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EE42C-9F52-4276-9119-CFB546861FB3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9744FDC-08F8-4DC4-91B1-4C824AC0A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61AD-80A2-416F-8A8D-CF4D393BFC55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8F4DF-BA4C-4161-8E9E-F6C710445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B4644-9313-4D77-B60A-ABF7F6AFC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7D4C2-9615-4EF2-8297-019CBE7A97A6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9CCEA-3A7B-43A2-855B-B970945CA879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6FC46-EF92-4F07-90D4-9C90C58FB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B5853-EDC1-4DEB-9BF6-036E586DD28F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84B0F2B-B7A0-4AE6-8D38-1EB64A82C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0E16A-DF09-418C-8670-63515CD79D0E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38225-FA2D-4EF8-AF56-E89F2CC35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C5CEC-F952-4E25-9BFB-38D4C3847242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3D93F85F-8238-40C9-A109-D2708D618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1034C-FE19-4208-9A52-54EB1B00071A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22494-A590-4C56-9D65-03CFDDDBB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15203-4629-44A0-9D87-58D713FEDD10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D2E1E2C-736F-4A0C-968B-DBBF7E279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D62AE61-0C71-4EBB-94F4-047EC9F08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FFEFD-FEBF-46D2-908D-4FC17FD83BD4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6DB84-7F8C-4CA6-A5F5-C9561766A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6AAC4-E252-40DF-ABEE-79194B0962B8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165230-A4C6-479C-B71F-BC6366FDB598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860E1F-39BE-47F8-B070-639F7802D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6400800" cy="385765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«Домашние животные и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детеныши»</a:t>
            </a:r>
          </a:p>
          <a:p>
            <a:pPr fontAlgn="auto">
              <a:spcAft>
                <a:spcPts val="0"/>
              </a:spcAft>
              <a:defRPr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Сорокина Ольга Васильевна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гбдоу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№9,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г.Санкт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-Петербург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15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690678"/>
          </a:xfrm>
        </p:spPr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Овца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овечк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7" y="2000240"/>
            <a:ext cx="4147127" cy="385765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Даёт нам шерсть, чтоб мы оделись,</a:t>
            </a:r>
          </a:p>
          <a:p>
            <a:pPr>
              <a:buNone/>
            </a:pPr>
            <a:r>
              <a:rPr lang="ru-RU" dirty="0" smtClean="0"/>
              <a:t>В одежде шерстяной согрелись.</a:t>
            </a:r>
          </a:p>
          <a:p>
            <a:pPr>
              <a:buNone/>
            </a:pPr>
            <a:r>
              <a:rPr lang="ru-RU" dirty="0" smtClean="0"/>
              <a:t>В отаре на лугу пасётся.</a:t>
            </a:r>
          </a:p>
          <a:p>
            <a:pPr>
              <a:buNone/>
            </a:pPr>
            <a:r>
              <a:rPr lang="ru-RU" dirty="0" smtClean="0"/>
              <a:t>Как, то животное зовётся?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Коза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коз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1625" y="2251982"/>
            <a:ext cx="4038600" cy="292077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кто?</a:t>
            </a:r>
          </a:p>
          <a:p>
            <a:pPr>
              <a:buNone/>
            </a:pPr>
            <a:r>
              <a:rPr lang="ru-RU" dirty="0" smtClean="0"/>
              <a:t>Бородка, рожки.</a:t>
            </a:r>
          </a:p>
          <a:p>
            <a:pPr>
              <a:buNone/>
            </a:pPr>
            <a:r>
              <a:rPr lang="ru-RU" dirty="0" smtClean="0"/>
              <a:t>У неё в копытцах ножки.</a:t>
            </a:r>
          </a:p>
          <a:p>
            <a:pPr>
              <a:buNone/>
            </a:pPr>
            <a:r>
              <a:rPr lang="ru-RU" dirty="0" smtClean="0"/>
              <a:t>Даёт великолепное</a:t>
            </a:r>
          </a:p>
          <a:p>
            <a:pPr>
              <a:buNone/>
            </a:pPr>
            <a:r>
              <a:rPr lang="ru-RU" dirty="0" smtClean="0"/>
              <a:t>Молочко целебное.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0.slide-share.ru/s_slide/d546ca950d65868b053aa971b5c15fa6/2aa98fe5-03c0-4db1-8c3d-d9908fa1c5c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786742" cy="5840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fsd.kopilkaurokov.ru/uploads/user_file_578a49e05e2fb/konspiektpoznavatielnoghozaniatiiadliaraznovozrastnoighruppynatiemudikiieidomashniiezhivotnyie_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79" y="714356"/>
            <a:ext cx="5786479" cy="543400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Кто, </a:t>
            </a:r>
            <a:r>
              <a:rPr lang="ru-RU" dirty="0" smtClean="0">
                <a:solidFill>
                  <a:schemeClr val="tx1"/>
                </a:solidFill>
              </a:rPr>
              <a:t>что ест?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https://1.bp.blogspot.com/-R9D4J_aRXr0/XA_Ahate8nI/AAAAAAAAAfw/RCFCPr_zdoALuykU3PnqIGwjWgE0vHNAgCLcBGAs/s1600/%25D0%25B6%25D0%25B8%25D0%25B2%25D0%25BE%25D1%2582%25D0%25BD%25D1%258B%25D0%25B5%2B%25D0%25B8%2B%25D0%25B8%25D1%2585%2B%25D0%25B4%25D0%25B5%25D1%2582%25D0%25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s://avatars.mds.yandex.net/get-pdb/1865580/6de4956c-59c6-49a5-923d-85aac25ce8b3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116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myslide.ru/documents_7/95e1651d0359523b622ebcbb3d26829b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572560" cy="5849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Спасибо за </a:t>
            </a:r>
            <a:r>
              <a:rPr lang="ru-RU" b="1" dirty="0" smtClean="0">
                <a:solidFill>
                  <a:schemeClr val="tx1"/>
                </a:solidFill>
              </a:rPr>
              <a:t>внимание!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105726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Формировать представления детей о домашних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животных и их детенышах. Воспитание интереса детей к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книгам о животных.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>
              <a:solidFill>
                <a:srgbClr val="7B9899"/>
              </a:solidFill>
              <a:latin typeface="+mn-lt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endParaRPr lang="ru-RU" sz="1600" dirty="0" smtClean="0"/>
          </a:p>
          <a:p>
            <a:pPr algn="ctr">
              <a:spcBef>
                <a:spcPts val="0"/>
              </a:spcBef>
              <a:buNone/>
            </a:pPr>
            <a:r>
              <a:rPr lang="ru-RU" sz="1600" dirty="0" smtClean="0"/>
              <a:t>Задачи: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dirty="0" smtClean="0"/>
              <a:t>познакомить детей с характерными особенностями внешнего вида, поведения, образа жизни домашних  животных и их детенышей;</a:t>
            </a:r>
          </a:p>
          <a:p>
            <a:pPr algn="ctr">
              <a:spcBef>
                <a:spcPts val="0"/>
              </a:spcBef>
              <a:buNone/>
            </a:pPr>
            <a:endParaRPr lang="ru-RU" sz="1600" dirty="0" smtClean="0"/>
          </a:p>
          <a:p>
            <a:pPr algn="ctr">
              <a:spcBef>
                <a:spcPts val="0"/>
              </a:spcBef>
              <a:buNone/>
            </a:pPr>
            <a:r>
              <a:rPr lang="ru-RU" sz="1600" dirty="0" smtClean="0"/>
              <a:t>развивать умение называть домашних животных и их детенышей;</a:t>
            </a:r>
          </a:p>
          <a:p>
            <a:pPr algn="ctr">
              <a:spcBef>
                <a:spcPts val="0"/>
              </a:spcBef>
              <a:buNone/>
            </a:pPr>
            <a:endParaRPr lang="ru-RU" sz="1600" dirty="0" smtClean="0"/>
          </a:p>
          <a:p>
            <a:pPr algn="ctr">
              <a:spcBef>
                <a:spcPts val="0"/>
              </a:spcBef>
              <a:buNone/>
            </a:pPr>
            <a:r>
              <a:rPr lang="ru-RU" sz="1600" dirty="0" smtClean="0"/>
              <a:t>формировать заботливое отношение к домашним животным;</a:t>
            </a:r>
          </a:p>
          <a:p>
            <a:pPr algn="ctr">
              <a:spcBef>
                <a:spcPts val="0"/>
              </a:spcBef>
              <a:buNone/>
            </a:pPr>
            <a:endParaRPr lang="ru-RU" sz="1600" dirty="0" smtClean="0"/>
          </a:p>
          <a:p>
            <a:pPr algn="ctr">
              <a:spcBef>
                <a:spcPts val="0"/>
              </a:spcBef>
              <a:buNone/>
            </a:pPr>
            <a:r>
              <a:rPr lang="ru-RU" sz="1600" dirty="0" smtClean="0"/>
              <a:t>развивать эмоциональную </a:t>
            </a:r>
            <a:r>
              <a:rPr lang="ru-RU" sz="1600" smtClean="0"/>
              <a:t>отзывчивость на художественные </a:t>
            </a:r>
            <a:r>
              <a:rPr lang="ru-RU" sz="1600" dirty="0" smtClean="0"/>
              <a:t>произведения.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Наблюдение за жизнью домашних животных;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Рассматривание игрушек, картинок с изображением домашних животных;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Чтение художественных произведений:</a:t>
            </a:r>
          </a:p>
          <a:p>
            <a:pPr algn="ctr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сказки: «Волк и козлята» (обработка А.Н.Толстого); «Кот, петух и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лиса» (обработка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М.Боголюбской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 «Бычок – черный бочок, белые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копытца» (обработка М.Булатова); «Коза-дереза» (обработка Е.Благининой).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стихи: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«Бычок», «Козленок», «Про котенка»; В.Берестов «Бычок»,</a:t>
            </a:r>
          </a:p>
          <a:p>
            <a:pPr algn="ctr"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рассказы: К.Ушинский «Васька»;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В.Сутеев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«Три котенка», «Кто сказал «Мяу?»</a:t>
            </a:r>
          </a:p>
          <a:p>
            <a:pPr algn="ctr">
              <a:spcBef>
                <a:spcPts val="0"/>
              </a:spcBef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Разгадывание загадок;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 игры.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85822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7B98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Корова </a:t>
            </a:r>
            <a:endParaRPr lang="ru-RU" sz="1600" dirty="0" smtClean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5" name="Содержимое 4" descr="коров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625" y="1693069"/>
            <a:ext cx="4038600" cy="40386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Ест траву, жуёт, молчит,</a:t>
            </a:r>
          </a:p>
          <a:p>
            <a:pPr>
              <a:buNone/>
            </a:pPr>
            <a:r>
              <a:rPr lang="ru-RU" dirty="0" smtClean="0"/>
              <a:t>А потом полдня мычит:</a:t>
            </a:r>
          </a:p>
          <a:p>
            <a:pPr>
              <a:buNone/>
            </a:pPr>
            <a:r>
              <a:rPr lang="ru-RU" dirty="0" smtClean="0"/>
              <a:t>Мне погладите бока –</a:t>
            </a:r>
          </a:p>
          <a:p>
            <a:pPr>
              <a:buNone/>
            </a:pPr>
            <a:r>
              <a:rPr lang="ru-RU" dirty="0" smtClean="0"/>
              <a:t>Дам парного молока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Кошка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кошка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1624" y="2285992"/>
            <a:ext cx="4127499" cy="274761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нашем доме кто живет?</a:t>
            </a:r>
          </a:p>
          <a:p>
            <a:pPr>
              <a:buNone/>
            </a:pPr>
            <a:r>
              <a:rPr lang="ru-RU" dirty="0" smtClean="0"/>
              <a:t>Молоко из миски пьет.</a:t>
            </a:r>
          </a:p>
          <a:p>
            <a:pPr>
              <a:buNone/>
            </a:pPr>
            <a:r>
              <a:rPr lang="ru-RU" dirty="0" smtClean="0"/>
              <a:t>По ночам мышей гоняет.</a:t>
            </a:r>
          </a:p>
          <a:p>
            <a:pPr>
              <a:buNone/>
            </a:pPr>
            <a:r>
              <a:rPr lang="ru-RU" dirty="0" smtClean="0"/>
              <a:t>Днем на лавке отдыхает.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Кролик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кроли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625" y="2366169"/>
            <a:ext cx="4038600" cy="2692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Длинное ухо,</a:t>
            </a:r>
          </a:p>
          <a:p>
            <a:pPr>
              <a:buNone/>
            </a:pPr>
            <a:r>
              <a:rPr lang="ru-RU" dirty="0" smtClean="0"/>
              <a:t>Комочек пуха,</a:t>
            </a:r>
          </a:p>
          <a:p>
            <a:pPr>
              <a:buNone/>
            </a:pPr>
            <a:r>
              <a:rPr lang="ru-RU" dirty="0" smtClean="0"/>
              <a:t>Прыгает ловко,</a:t>
            </a:r>
          </a:p>
          <a:p>
            <a:pPr>
              <a:buNone/>
            </a:pPr>
            <a:r>
              <a:rPr lang="ru-RU" dirty="0" smtClean="0"/>
              <a:t>Любит морковку.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Лошадь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лошад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1625" y="2450306"/>
            <a:ext cx="4038600" cy="252412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Быстрее ветра я скачу,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”Цок-цок,” – копытами стучу,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громко ”иго-го” кричу,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Садись на спину – прокачу!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Собака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соба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0205" y="2346865"/>
            <a:ext cx="3901440" cy="273100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Машет радостно хвостом,</a:t>
            </a:r>
          </a:p>
          <a:p>
            <a:pPr>
              <a:buNone/>
            </a:pPr>
            <a:r>
              <a:rPr lang="ru-RU" dirty="0" smtClean="0"/>
              <a:t>Когда идёт хозяин в дом.</a:t>
            </a:r>
          </a:p>
          <a:p>
            <a:pPr>
              <a:buNone/>
            </a:pPr>
            <a:r>
              <a:rPr lang="ru-RU" dirty="0" smtClean="0"/>
              <a:t>У неё удел таков –</a:t>
            </a:r>
          </a:p>
          <a:p>
            <a:pPr>
              <a:buNone/>
            </a:pPr>
            <a:r>
              <a:rPr lang="ru-RU" dirty="0" smtClean="0"/>
              <a:t>Дом хранить от чужаков.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Свинья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свинь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4000528" cy="468699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Мила, добродушна,</a:t>
            </a:r>
          </a:p>
          <a:p>
            <a:pPr>
              <a:buNone/>
            </a:pPr>
            <a:r>
              <a:rPr lang="ru-RU" dirty="0" smtClean="0"/>
              <a:t>Нос пятачком,</a:t>
            </a:r>
          </a:p>
          <a:p>
            <a:pPr>
              <a:buNone/>
            </a:pPr>
            <a:r>
              <a:rPr lang="ru-RU" dirty="0" smtClean="0"/>
              <a:t>В луже лежит,</a:t>
            </a:r>
          </a:p>
          <a:p>
            <a:pPr>
              <a:buNone/>
            </a:pPr>
            <a:r>
              <a:rPr lang="ru-RU" dirty="0" smtClean="0"/>
              <a:t>Торчит хвостик крючком.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219</TotalTime>
  <Words>331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Georgia</vt:lpstr>
      <vt:lpstr>Times New Roman</vt:lpstr>
      <vt:lpstr>Wingdings</vt:lpstr>
      <vt:lpstr>Wingdings 2</vt:lpstr>
      <vt:lpstr>Официальная</vt:lpstr>
      <vt:lpstr> Презентация на тему: </vt:lpstr>
      <vt:lpstr>Цель: Формировать представления детей о домашних животных и их детенышах. Воспитание интереса детей к книгам о животных. </vt:lpstr>
      <vt:lpstr>Предварительная работа: </vt:lpstr>
      <vt:lpstr>    Корова </vt:lpstr>
      <vt:lpstr>Кошка </vt:lpstr>
      <vt:lpstr>Кролик </vt:lpstr>
      <vt:lpstr>Лошадь </vt:lpstr>
      <vt:lpstr>Собака </vt:lpstr>
      <vt:lpstr>Свинья </vt:lpstr>
      <vt:lpstr>Овца </vt:lpstr>
      <vt:lpstr>Коза</vt:lpstr>
      <vt:lpstr>Презентация PowerPoint</vt:lpstr>
      <vt:lpstr>Кто, что ест?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в ДОУ</dc:title>
  <dc:creator>ДОУ 72</dc:creator>
  <cp:lastModifiedBy>User</cp:lastModifiedBy>
  <cp:revision>26</cp:revision>
  <dcterms:created xsi:type="dcterms:W3CDTF">2017-04-03T08:47:24Z</dcterms:created>
  <dcterms:modified xsi:type="dcterms:W3CDTF">2022-11-07T18:53:53Z</dcterms:modified>
</cp:coreProperties>
</file>