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7" r:id="rId5"/>
    <p:sldId id="268" r:id="rId6"/>
    <p:sldId id="271" r:id="rId7"/>
    <p:sldId id="273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privett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229200"/>
            <a:ext cx="695325" cy="381001"/>
          </a:xfrm>
          <a:prstGeom prst="rect">
            <a:avLst/>
          </a:prstGeom>
          <a:noFill/>
        </p:spPr>
      </p:pic>
      <p:pic>
        <p:nvPicPr>
          <p:cNvPr id="11266" name="Picture 2" descr="https://phonoteka.org/uploads/posts/2021-05/1621007300_15-phonoteka_org-p-fon-dlya-prezentatsii-po-tvorchestvu-yesen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" y="-3"/>
            <a:ext cx="9180576" cy="6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ibliomo.ru/upload/opacembed/aed/f49a1eb58db41ba4f9b7aaa18b0d795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3"/>
            <a:ext cx="9144000" cy="6854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g02.rl0.ru/afisha/1500x-/daily.afisha.ru/uploads/images/a/69/a69fe1b08156e0610d275e395ac89a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pbs.twimg.com/media/DXSaL8mX4AA_1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.Константиново"/>
          <p:cNvPicPr>
            <a:picLocks noChangeAspect="1" noChangeArrowheads="1"/>
          </p:cNvPicPr>
          <p:nvPr/>
        </p:nvPicPr>
        <p:blipFill>
          <a:blip r:embed="rId2"/>
          <a:srcRect r="4282" b="25684"/>
          <a:stretch>
            <a:fillRect/>
          </a:stretch>
        </p:blipFill>
        <p:spPr bwMode="auto">
          <a:xfrm>
            <a:off x="0" y="0"/>
            <a:ext cx="9144000" cy="6877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азное (28).jpg"/>
          <p:cNvPicPr>
            <a:picLocks noChangeAspect="1" noChangeArrowheads="1"/>
          </p:cNvPicPr>
          <p:nvPr/>
        </p:nvPicPr>
        <p:blipFill>
          <a:blip r:embed="rId2"/>
          <a:srcRect b="64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prezentacii.org/upload/cloud/18/11/104550/images/screen9.jpg"/>
          <p:cNvPicPr>
            <a:picLocks noChangeAspect="1" noChangeArrowheads="1"/>
          </p:cNvPicPr>
          <p:nvPr/>
        </p:nvPicPr>
        <p:blipFill>
          <a:blip r:embed="rId2"/>
          <a:srcRect l="7812" t="10416" r="7031" b="5208"/>
          <a:stretch>
            <a:fillRect/>
          </a:stretch>
        </p:blipFill>
        <p:spPr bwMode="auto">
          <a:xfrm>
            <a:off x="-7" y="-2"/>
            <a:ext cx="9169685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i.ytimg.com/vi/tWDuEf-WJRg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i.ytimg.com/vi/tWDuEf-WJRg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i.ytimg.com/vi/tWDuEf-WJRg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4" name="Picture 8" descr="https://fs.znanio.ru/d5af0e/e5/2e/213fdfbf71443e74bfe17bced08a1dd532.jpg"/>
          <p:cNvPicPr>
            <a:picLocks noChangeAspect="1" noChangeArrowheads="1"/>
          </p:cNvPicPr>
          <p:nvPr/>
        </p:nvPicPr>
        <p:blipFill>
          <a:blip r:embed="rId2"/>
          <a:srcRect l="18636" b="7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upload.wikimedia.org/wikipedia/commons/thumb/1/18/%D0%9B%D0%B5%D0%B2%D0%B8%D1%82%D0%B0%D0%BD_%D0%A7%D0%B5%D1%80%D0%B5%D0%BC%D1%83%D1%85%D0%B0.jpg/1200px-%D0%9B%D0%B5%D0%B2%D0%B8%D1%82%D0%B0%D0%BD_%D0%A7%D0%B5%D1%80%D0%B5%D0%BC%D1%83%D1%85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76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s2.livemaster.ru/storage/0d/8f/fc56763266977698f48aa38d12xh--kartiny-i-panno-levitan-leto-iyunskij-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32"/>
            <a:ext cx="9144000" cy="6858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svetlyachok</cp:lastModifiedBy>
  <cp:revision>43</cp:revision>
  <dcterms:created xsi:type="dcterms:W3CDTF">2016-04-04T06:32:57Z</dcterms:created>
  <dcterms:modified xsi:type="dcterms:W3CDTF">2022-11-08T06:57:33Z</dcterms:modified>
</cp:coreProperties>
</file>