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81" r:id="rId5"/>
    <p:sldId id="257" r:id="rId6"/>
    <p:sldId id="268" r:id="rId7"/>
    <p:sldId id="269" r:id="rId8"/>
    <p:sldId id="270" r:id="rId9"/>
    <p:sldId id="271" r:id="rId10"/>
    <p:sldId id="272" r:id="rId11"/>
    <p:sldId id="258" r:id="rId12"/>
    <p:sldId id="273" r:id="rId13"/>
    <p:sldId id="274" r:id="rId14"/>
    <p:sldId id="275" r:id="rId15"/>
    <p:sldId id="276" r:id="rId16"/>
    <p:sldId id="277" r:id="rId17"/>
    <p:sldId id="278" r:id="rId18"/>
    <p:sldId id="282" r:id="rId19"/>
    <p:sldId id="283" r:id="rId20"/>
    <p:sldId id="279" r:id="rId21"/>
    <p:sldId id="280" r:id="rId22"/>
    <p:sldId id="284" r:id="rId23"/>
    <p:sldId id="289" r:id="rId24"/>
    <p:sldId id="290" r:id="rId25"/>
    <p:sldId id="291" r:id="rId26"/>
    <p:sldId id="288" r:id="rId27"/>
    <p:sldId id="287" r:id="rId28"/>
    <p:sldId id="286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25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29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02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32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333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74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651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39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98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214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596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491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FC285-6894-4B27-B6C2-A3F885BEFBB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A73BA-1862-42B7-AEE6-E27D10B52A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59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сочинением-описанием природы. 6 класс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6525" y="4459288"/>
            <a:ext cx="9144000" cy="1655762"/>
          </a:xfrm>
        </p:spPr>
        <p:txBody>
          <a:bodyPr>
            <a:normAutofit/>
          </a:bodyPr>
          <a:lstStyle/>
          <a:p>
            <a:pPr algn="r"/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Малышева Надежда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05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9144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Сочинение по картине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07" y="1506123"/>
            <a:ext cx="3424435" cy="15041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024" y="1191798"/>
            <a:ext cx="6391275" cy="456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3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0175" y="93663"/>
            <a:ext cx="9144000" cy="1220787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Сочинение по картине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525" y="1790699"/>
            <a:ext cx="11201400" cy="4429125"/>
          </a:xfrm>
        </p:spPr>
        <p:txBody>
          <a:bodyPr>
            <a:normAutofit lnSpcReduction="10000"/>
          </a:bodyPr>
          <a:lstStyle/>
          <a:p>
            <a:pPr lvl="0" algn="l">
              <a:lnSpc>
                <a:spcPct val="150000"/>
              </a:lnSpc>
              <a:spcBef>
                <a:spcPts val="0"/>
              </a:spcBef>
            </a:pP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</a:rPr>
              <a:t>Постановка речевой задачи.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вступительная беседа.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Самостоятельное рассматривание картины.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«Чтение» картины вместе с учителем и словарная работа.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Составление плана сочинения.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Устный рассказ по картине.</a:t>
            </a:r>
          </a:p>
          <a:p>
            <a:pPr lvl="0" algn="l">
              <a:lnSpc>
                <a:spcPct val="150000"/>
              </a:lnSpc>
              <a:spcBef>
                <a:spcPts val="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Сочинение.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73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75" y="93663"/>
            <a:ext cx="9144000" cy="55403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4.1  Краткая вступительная беседа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775" y="647700"/>
            <a:ext cx="7505700" cy="5199062"/>
          </a:xfrm>
        </p:spPr>
        <p:txBody>
          <a:bodyPr>
            <a:noAutofit/>
          </a:bodyPr>
          <a:lstStyle/>
          <a:p>
            <a:pPr indent="449580" algn="just">
              <a:lnSpc>
                <a:spcPct val="12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Николай Петрович Крымов — художник, творивший в прошлом веке. Его любимым жанром были пейзажи. Поля, леса, сельские домики, утопающие в снегах или лучах света — Крымов писал родную природу и не изменял избранному пути несмотря на бурные события, происходившие в стране. Он пережил три войны, знал нищету, но в своих работах никогда не касался политики или злободневных тем, так же как никогда не стремился творчеством угодить кому-либо. </a:t>
            </a:r>
            <a:endParaRPr lang="ru-RU" sz="1400" dirty="0"/>
          </a:p>
          <a:p>
            <a:pPr indent="449580" algn="just">
              <a:lnSpc>
                <a:spcPct val="12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Николай Крымов — художник счастливой судьбы. Его талант оценили по достоинству уже во время пребывания в училище. Этюд «Крыши со снегом», написанный в 1906 году, впечатлил преподавателя А. Васнецова, брата известного художника. Он купил картину у молодого мастера, а через два года ее выкупила Третьяковская галерея. Крымову тогда было всего двадцать четыре года. </a:t>
            </a:r>
            <a:endParaRPr lang="ru-RU" sz="1400" dirty="0"/>
          </a:p>
          <a:p>
            <a:pPr indent="449580" algn="just">
              <a:lnSpc>
                <a:spcPct val="12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 натуры Крымов писал только летом, когда они с женой уезжали за город или гостили у знакомых. Художник всегда подыскивал жилье с балконом, чтобы иметь возможность работать на воздухе и изображать живописные пейзажи. </a:t>
            </a:r>
            <a:endParaRPr lang="ru-RU" sz="1400" dirty="0"/>
          </a:p>
          <a:p>
            <a:pPr indent="449580" algn="just">
              <a:lnSpc>
                <a:spcPct val="12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Зимой же мастер творил по памяти, дополняя реальные картины новыми элементами. Эти работы, как и написанные с натуры, передавали красоту и гармонию природы, ее тайную и явную жизнь. Одно из полотен, которые таким образом создал художник Крымов, — «Зимний вечер» (1919). Даже если не знать названия картины, время суток на ней не вызывает сомнений: тень постепенно накрывает снега, на небе видны розоватые облака. За счет игры цвета и света художник смог передать тяжесть сугробов, под которыми спит земля, игру лучей заходящего солнца, не видимого на полотне, и даже ощущение мороза, подгоняющего путников домой, к теплу очага. </a:t>
            </a:r>
            <a:endParaRPr lang="ru-RU" sz="1400" dirty="0"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225" y="1028700"/>
            <a:ext cx="4124014" cy="413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14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0625" y="141288"/>
            <a:ext cx="9144000" cy="95408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4.2 Самостоятельное рассматривание картины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399" y="1523999"/>
            <a:ext cx="7922237" cy="494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4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8725" y="131763"/>
            <a:ext cx="9144000" cy="7159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4.3  «Чтение картины»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38925" y="1458119"/>
            <a:ext cx="5238750" cy="520938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Н.П. Крымов «Зимний вечер»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Ваши первые впечатления о картине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вы видите?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изобразил автор?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 первого взгляда привлекает  в картине?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25" y="1458119"/>
            <a:ext cx="47625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6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0150" y="341313"/>
            <a:ext cx="9144000" cy="820737"/>
          </a:xfrm>
        </p:spPr>
        <p:txBody>
          <a:bodyPr/>
          <a:lstStyle/>
          <a:p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 «Чтение картины»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95974" y="1247775"/>
            <a:ext cx="5953126" cy="5181599"/>
          </a:xfrm>
        </p:spPr>
        <p:txBody>
          <a:bodyPr/>
          <a:lstStyle/>
          <a:p>
            <a:r>
              <a:rPr lang="ru-RU" dirty="0" smtClean="0"/>
              <a:t>С чего начинаем описывать  природу?</a:t>
            </a:r>
            <a:endParaRPr lang="ru-RU" dirty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С названия времени года и местности, которые изображены на картине,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местность</a:t>
            </a:r>
            <a:r>
              <a:rPr lang="ru-RU" dirty="0" smtClean="0"/>
              <a:t> (село, так как за деревьями виднеется церковь – это отличает село от деревни)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Описываем время суток и признаки, по которым это понятно (длинные тени, розоватое небо)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Мелкие детали картины, на которые обратили внимание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Какие краски использовал художник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57349"/>
            <a:ext cx="5724159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0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7963"/>
            <a:ext cx="9144000" cy="649287"/>
          </a:xfrm>
        </p:spPr>
        <p:txBody>
          <a:bodyPr/>
          <a:lstStyle/>
          <a:p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 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«Чтение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0" y="2009773"/>
            <a:ext cx="6657975" cy="467677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настроение возникает при рассматривании картины?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почувствовать лёгкий морозец, услышать как скрипит пушистый снег, увидеть как искрится снег в лучах заходящего солнца.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те предметы, которые видим на картине.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видим идущих людей,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вдали виднеются лошади, запряженные в сани, везущие сено,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макушках кустарников сидят птицы</a:t>
            </a:r>
          </a:p>
          <a:p>
            <a:pPr algn="l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1" y="1028699"/>
            <a:ext cx="5189906" cy="323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4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41313"/>
            <a:ext cx="9144000" cy="554037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 «Чтение картины»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3150" y="1000125"/>
            <a:ext cx="6038850" cy="566737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куда могут идти люди?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могут возвращаться с работы домой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идти на вечернюю службу в церковь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считаете, зима наступила давно или это только её самое начало?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наступила давно: много снега, на котором просматриваются хорошо протоптанные тропинки к домам. Недавно , возможно, была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ветренная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погода, так как на деревьях совсем нет снега. Снег пушистым одеялом покрывает только крыши домов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6" y="1285874"/>
            <a:ext cx="5189906" cy="323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2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38907"/>
            <a:ext cx="9144000" cy="639762"/>
          </a:xfrm>
        </p:spPr>
        <p:txBody>
          <a:bodyPr/>
          <a:lstStyle/>
          <a:p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 «Чтение картины»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00" y="1028699"/>
            <a:ext cx="5534025" cy="1655762"/>
          </a:xfrm>
        </p:spPr>
        <p:txBody>
          <a:bodyPr>
            <a:noAutofit/>
          </a:bodyPr>
          <a:lstStyle/>
          <a:p>
            <a:pPr algn="l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-Какие цвета художник использовал для описания зимнего вечера?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*Художник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 в основном холодные цвета : голубой, серовато-голубой, серебристо-синий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лиловый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снега, зеленовато-серый цвет неба, которые передают ощущение морозного вечера. Вместе с тем употребил и тёплые цвета: рыжевато-коричневые деревья, желтовато-коричневые стены домов и сараев, желтоватый отблеск окон, освещённых солнцем, местами слегка розоватый оттенок неба. Эти цвета передают ощущение уюта, спокойствия, тепла».)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1" y="1028699"/>
            <a:ext cx="5189906" cy="323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7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46063"/>
            <a:ext cx="9144000" cy="668337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 «Чтение картины»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9275" y="2000249"/>
            <a:ext cx="6743700" cy="4676775"/>
          </a:xfrm>
        </p:spPr>
        <p:txBody>
          <a:bodyPr/>
          <a:lstStyle/>
          <a:p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картины.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Картина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построена  по диагонали: надвигающаяся тень, тропинки устремляются вверх, к домам с высокими деревьями, в центр картины. Люди, идущие по тропинке, лошади, везущие воз с сеном, создают впечатление движения, наполняются картину жизнью, указывают на связь человека с природой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6" y="1666874"/>
            <a:ext cx="5189906" cy="323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03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7300" y="141287"/>
            <a:ext cx="9144000" cy="5726113"/>
          </a:xfrm>
        </p:spPr>
        <p:txBody>
          <a:bodyPr>
            <a:normAutofit fontScale="90000"/>
          </a:bodyPr>
          <a:lstStyle/>
          <a:p>
            <a:pPr marL="548640" lvl="0" indent="-41148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Подготовительный (рассредоточенный)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70AD4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70AD47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1. Изучение теоретических сведений об особенностях текстов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описания природы.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2. Наблюдение над композиционными и языковыми особенностями текстов данного типа при изучении  грамматического материала.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3. Изложение.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4. Сочинение по картине.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390775"/>
            <a:ext cx="11410950" cy="3771900"/>
          </a:xfrm>
        </p:spPr>
        <p:txBody>
          <a:bodyPr>
            <a:normAutofit/>
          </a:bodyPr>
          <a:lstStyle/>
          <a:p>
            <a:pPr algn="r"/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9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46063"/>
            <a:ext cx="9144000" cy="668337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план сочинения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1114425"/>
            <a:ext cx="2752725" cy="4105275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62475" y="1235839"/>
            <a:ext cx="68770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Н.П.Крымов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замечательныйхудожник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пейзажист.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Зима в изображении художника Н.П.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Крымова: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1. Признаки наступления вечера: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a)тени;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б)снег;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  в) небо, воздух.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  2. Особенности композиции пейзажа.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  3. Цвета, используемые художником для изображения зимнего вечера.</a:t>
            </a:r>
          </a:p>
          <a:p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III.Какие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чувства и мысли вызывает этот пейзаж?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16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98438"/>
            <a:ext cx="9144000" cy="8302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Словарно-семантическая, стилистическая, орфографическая работа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" y="1123949"/>
            <a:ext cx="11534775" cy="5495925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выбора орфограмм:</a:t>
            </a: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П..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йзаж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к..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ртина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из..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бражён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иску(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с,сс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жив..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в..л..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колепный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оценочные прилагательные к слову пейзаж.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Красивый, прекрасный, превосходный, замечательный, чудный, чудесный, великолепный, живописный, изумительный, дивный, сказочный, незабываемый, бесподобный, прелестный.</a:t>
            </a:r>
          </a:p>
          <a:p>
            <a:pPr algn="l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 прилагательные для описания снега, изображенного на картине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белый, голубой, голубовато-синеватый, светло-синий; рыхлый, мягкий, свежий, глубокий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6251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0650" y="3408363"/>
            <a:ext cx="9144000" cy="2387600"/>
          </a:xfrm>
        </p:spPr>
        <p:txBody>
          <a:bodyPr>
            <a:normAutofit fontScale="90000"/>
          </a:bodyPr>
          <a:lstStyle/>
          <a:p>
            <a:pPr algn="l">
              <a:lnSpc>
                <a:spcPct val="20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*Устный рассказ по картине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*Написание варианта сочинения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*Редактирование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*Написание окончательного варианта сочинения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7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9700" y="255588"/>
            <a:ext cx="9144000" cy="1020762"/>
          </a:xfrm>
        </p:spPr>
        <p:txBody>
          <a:bodyPr>
            <a:normAutofit/>
          </a:bodyPr>
          <a:lstStyle/>
          <a:p>
            <a:r>
              <a:rPr lang="ru-RU" sz="3200" b="1" dirty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Ⅱ. Основной этап</a:t>
            </a:r>
            <a:br>
              <a:rPr lang="ru-RU" sz="3200" b="1" dirty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плана урока подготовки к сочинению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8150" y="1466849"/>
            <a:ext cx="10229850" cy="5267325"/>
          </a:xfrm>
        </p:spPr>
        <p:txBody>
          <a:bodyPr>
            <a:normAutofit/>
          </a:bodyPr>
          <a:lstStyle/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1.Мотивация деятельности учащихся. Постановка речевой задачи.</a:t>
            </a:r>
          </a:p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2.Работа с текстом (образцом или ученическим сочинением).</a:t>
            </a:r>
          </a:p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3.Сбор рабочих материалов. </a:t>
            </a:r>
          </a:p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4.Систематизация материалов. Составление плана.</a:t>
            </a:r>
          </a:p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5.Работа над языком сочинения.</a:t>
            </a:r>
          </a:p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6. Орфографическая и пунктуационная подготовка.</a:t>
            </a:r>
          </a:p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en-US" sz="2800" dirty="0">
                <a:solidFill>
                  <a:prstClr val="black"/>
                </a:solidFill>
                <a:latin typeface="Book Antiqua"/>
              </a:rPr>
              <a:t>7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.Написание 1 варианта сочинения.</a:t>
            </a:r>
          </a:p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en-US" sz="2800" dirty="0">
                <a:solidFill>
                  <a:prstClr val="black"/>
                </a:solidFill>
                <a:latin typeface="Book Antiqua"/>
              </a:rPr>
              <a:t>8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.Редактирование.</a:t>
            </a:r>
          </a:p>
          <a:p>
            <a:pPr lvl="0" algn="l">
              <a:lnSpc>
                <a:spcPct val="100000"/>
              </a:lnSpc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en-US" sz="2800" dirty="0">
                <a:solidFill>
                  <a:prstClr val="black"/>
                </a:solidFill>
                <a:latin typeface="Book Antiqua"/>
              </a:rPr>
              <a:t>9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.Написание окончательного варианта сочинения.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8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90557"/>
            <a:ext cx="9144000" cy="649287"/>
          </a:xfrm>
        </p:spPr>
        <p:txBody>
          <a:bodyPr/>
          <a:lstStyle/>
          <a:p>
            <a:r>
              <a:rPr lang="ru-RU" sz="40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2.Работа с текстом (образцом)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09000" y="660399"/>
            <a:ext cx="3522133" cy="5799667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читает учитель, начиная словами «все вокруг было матово-сиреневое»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вопросы:</a:t>
            </a:r>
          </a:p>
          <a:p>
            <a:pPr algn="l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О каком времени суток идет речь в представленном отрывке?</a:t>
            </a: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*С чем автор сравнивает свет от восходящего солнца? Какие художественные приемы при этом использует?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что именно описывает автор?</a:t>
            </a: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*Какое у вас сложилось впечатление от текста? Какую картину нарисовали бы?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69185" y="1019175"/>
            <a:ext cx="28620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709" y="1019175"/>
            <a:ext cx="7935191" cy="516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48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5630"/>
            <a:ext cx="9144000" cy="5371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сочинения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872067"/>
            <a:ext cx="9144000" cy="5774266"/>
          </a:xfrm>
        </p:spPr>
        <p:txBody>
          <a:bodyPr>
            <a:normAutofit fontScale="77500" lnSpcReduction="20000"/>
          </a:bodyPr>
          <a:lstStyle/>
          <a:p>
            <a:pPr fontAlgn="base">
              <a:spcAft>
                <a:spcPts val="0"/>
              </a:spcAft>
            </a:pP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Зимний вечер</a:t>
            </a:r>
          </a:p>
          <a:p>
            <a:pPr algn="l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Каждое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 года прекрасно по-своему. Я, например, люб­лю бродить зимним тихим вечером по заснеженным улицам и любоваться природой, уснувшей до весны. </a:t>
            </a:r>
            <a:endParaRPr lang="ru-RU" dirty="0"/>
          </a:p>
          <a:p>
            <a:pPr algn="l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 выхожу на улицу.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Дышится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глубоко и свежо. Деревья покрыты шапками снега. На верхушках – снежные пирамиды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Солнце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уже закатилось, и небо на горизонте нежно-розовое.</a:t>
            </a:r>
            <a:endParaRPr lang="ru-RU" dirty="0"/>
          </a:p>
          <a:p>
            <a:pPr algn="l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Незаметно темнеет, и на улицах зажигаются фонари. От их света снег искрится маленькими огоньками. Я иду по вечерней улице и любуюсь зимним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пейзажем. Жемчужинки-снежинки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тихо падают мне на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ладошки. По-моему, нет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ничего интереснее, чем любоваться их при­чудливой формой. А снег все усиливается. И вот уже не искря­щиеся капельки, а причудливые хлопья падают с неба. А по­дует ветерок – и серебряная пыль кружится в воздухе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Мне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кажется, миллионы маленьких алмазов вьются под уличны­ми фонарями. Поднимешь голову – и увидишь хрустальные сосульки необыкновенной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формы. Во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дворе слышится какой-то шум.</a:t>
            </a:r>
            <a:endParaRPr lang="ru-RU" dirty="0"/>
          </a:p>
          <a:p>
            <a:pPr algn="l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ребятишки радуются выпавшему снегу. Несколько ми­нут – и готова снежная баба с метлой в руке.</a:t>
            </a:r>
            <a:endParaRPr lang="ru-RU" dirty="0"/>
          </a:p>
          <a:p>
            <a:pPr algn="l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мне пора возвращаться. Я получила необыкновенный заряд бодрости. Как будто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матушка-зима вдохнула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меня но­вые силы.</a:t>
            </a:r>
            <a:endParaRPr lang="ru-RU" dirty="0"/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06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47967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Беседа по тексту: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*Как автор описывает снег, который покрыл деревья? Что он использует в речи?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*С чем сравнивает снежинки? Как называется этот прием?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*Как вы думаете, какие прилагательные можно подобрать при описании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снега?неба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*Какие цвета и оттенки вы бы использовали при описании вечернего неба?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*С чем можно сравнить звук, который мы слышим, когда наступаем на снег?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*С помощью каких слов, фраз можно выразить свое отношение к описываемому?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466561"/>
            <a:ext cx="9144000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32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1" y="157942"/>
            <a:ext cx="4893425" cy="553227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Сочинение-описание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текст, в котором названы признаки предмета, человека, животного, явления. Оно отвечает на вопрос «какой?». Поэтому для текста-описания нужны имена прилагательные. Помогают сравнения с чем-либо. Можно использовать слова «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как-будто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«как», «словно», «похож на». В описании мало действия, движения. Оно дается для того, чтобы читатель смог «увидеть» то, что видел автор сочинения, чтобы читатель испытывал те же чувства, что и тот, кто писал текст.</a:t>
            </a:r>
            <a:b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описании природы важно подчеркнуть такие признаки, как</a:t>
            </a:r>
            <a:b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*размер</a:t>
            </a:r>
            <a:b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*форма</a:t>
            </a:r>
            <a:b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*цвет</a:t>
            </a:r>
            <a:b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*вкус и запах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16684" y="1226284"/>
            <a:ext cx="5231476" cy="4463936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писать сочинение-описание (план)</a:t>
            </a:r>
            <a:endParaRPr lang="ru-RU" sz="20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следует дать ОБЩУЮ ХАРАКТЕРИСТИКУ, общее впечатление о предмете, человеке, явлении и т.д.</a:t>
            </a:r>
            <a:endParaRPr lang="ru-RU" sz="2000" i="1" dirty="0">
              <a:solidFill>
                <a:srgbClr val="2C2F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признаки и детали.</a:t>
            </a:r>
            <a:endParaRPr lang="ru-RU" sz="2000" i="1" dirty="0">
              <a:solidFill>
                <a:srgbClr val="2C2F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автора текста к описываемому.</a:t>
            </a:r>
            <a:endParaRPr lang="ru-RU" sz="2000" i="1" dirty="0">
              <a:solidFill>
                <a:srgbClr val="2C2F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759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9433" y="2408238"/>
            <a:ext cx="9144000" cy="2387600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50000"/>
              </a:lnSpc>
              <a:spcBef>
                <a:spcPct val="20000"/>
              </a:spcBef>
            </a:pPr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Написание варианта сочинения.</a:t>
            </a:r>
            <a:b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Редактирование.</a:t>
            </a:r>
            <a:b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Написание окончательного варианта сочинения.</a:t>
            </a:r>
            <a:b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63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4950" y="160337"/>
            <a:ext cx="9144000" cy="1658937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1.Урок изучения теоретических сведений об особенностях текстов описания природы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6525" y="4459288"/>
            <a:ext cx="9144000" cy="1655762"/>
          </a:xfrm>
        </p:spPr>
        <p:txBody>
          <a:bodyPr>
            <a:normAutofit/>
          </a:bodyPr>
          <a:lstStyle/>
          <a:p>
            <a:pPr algn="r"/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14" y="1905758"/>
            <a:ext cx="5125222" cy="38084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5031" y="3591303"/>
            <a:ext cx="5015494" cy="28757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5031" y="1909565"/>
            <a:ext cx="4924054" cy="181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5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775" y="2400300"/>
            <a:ext cx="6915150" cy="4219575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Сочинение-описание – это текст, в котором названы признаки предмета, человека, животного, явления. Оно отвечает на вопрос «какой?». Поэтому для текста-описания нужны имена прилагательные. Помогают сравнения с чем-либо. Можно использовать слова «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как-будто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«как», «словно», «похож на». В описании мало действия, движения. Оно дается для того, чтобы читатель смог «увидеть» то, что видел автор сочинения, чтобы читатель испытывал те же чувства, что и тот, кто писал текст.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описании природы важно подчеркнуть такие признаки, как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*размер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*форма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*цвет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*вкус и запах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3975" y="160337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1.Урок изучения теоретических сведений об особенностях текстов описания природы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86649" y="2237512"/>
            <a:ext cx="42195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писать сочинение-описание (план)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следует дать ОБЩУЮ ХАРАКТЕРИСТИКУ, общее впечатление о предмете, человеке, явлении и т.д.</a:t>
            </a:r>
            <a:endParaRPr lang="ru-RU" sz="2000" dirty="0">
              <a:solidFill>
                <a:srgbClr val="2C2F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признаки и детали.</a:t>
            </a:r>
            <a:endParaRPr lang="ru-RU" sz="2000" dirty="0">
              <a:solidFill>
                <a:srgbClr val="2C2F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автора текста к описываемому.</a:t>
            </a:r>
            <a:endParaRPr lang="ru-RU" sz="2000" b="0" i="0" dirty="0">
              <a:solidFill>
                <a:srgbClr val="2C2F3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7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0150" y="131763"/>
            <a:ext cx="9144000" cy="1535112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1.Урок изучения теоретических сведений об особенностях текстов описания природы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345" y="2017837"/>
            <a:ext cx="4997206" cy="97383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83" y="2017837"/>
            <a:ext cx="5052070" cy="316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8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69888"/>
            <a:ext cx="9144000" cy="1287462"/>
          </a:xfrm>
        </p:spPr>
        <p:txBody>
          <a:bodyPr>
            <a:noAutofit/>
          </a:bodyPr>
          <a:lstStyle/>
          <a:p>
            <a:r>
              <a:rPr lang="ru-RU" sz="28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2. Наблюдение над композиционными и языковыми особенностями текстов данного типа при изучении  грамматического материала</a:t>
            </a:r>
            <a:r>
              <a:rPr lang="ru-RU" sz="28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.</a:t>
            </a:r>
            <a:br>
              <a:rPr lang="ru-RU" sz="28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2182429"/>
            <a:ext cx="4887478" cy="283921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2913" y="1405884"/>
            <a:ext cx="5084074" cy="530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19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2238"/>
            <a:ext cx="9144000" cy="195421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2. Наблюдение над композиционными и языковыми особенностями текстов данного типа при изучении  грамматического материала</a:t>
            </a:r>
            <a:r>
              <a:rPr lang="ru-RU" sz="28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.</a:t>
            </a:r>
            <a:br>
              <a:rPr lang="ru-RU" sz="28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786" y="1628775"/>
            <a:ext cx="3406147" cy="15041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786" y="3291489"/>
            <a:ext cx="4960630" cy="11384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066" y="4091942"/>
            <a:ext cx="5052070" cy="192481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081" y="1737357"/>
            <a:ext cx="5024638" cy="235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06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7325" y="369888"/>
            <a:ext cx="9144000" cy="1535112"/>
          </a:xfrm>
        </p:spPr>
        <p:txBody>
          <a:bodyPr>
            <a:normAutofit fontScale="90000"/>
          </a:bodyPr>
          <a:lstStyle/>
          <a:p>
            <a:r>
              <a:rPr lang="ru-RU" sz="25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2. Наблюдение над композиционными и языковыми особенностями текстов данного типа при изучении  грамматического материала</a:t>
            </a:r>
            <a:r>
              <a:rPr lang="ru-RU" sz="25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.</a:t>
            </a:r>
            <a:br>
              <a:rPr lang="ru-RU" sz="2500" b="1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2164" y="3049525"/>
            <a:ext cx="4653827" cy="3637025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57" y="1825749"/>
            <a:ext cx="5180086" cy="27112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2165" y="1074281"/>
            <a:ext cx="4653827" cy="197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7325" y="103188"/>
            <a:ext cx="9144000" cy="1258887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Изложение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Выборочное изложение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5" y="1695450"/>
            <a:ext cx="5015494" cy="113843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19750" y="1877058"/>
            <a:ext cx="6096000" cy="38087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 Выехав из деревни, поднялись они на гору, и Владимир увидел березовую рощу и влево на открытом месте серенький домик с красной кровлею; сердце в нем забилось; перед собою видел он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Кистеневку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и бедный дом своего отца.</a:t>
            </a:r>
            <a:endParaRPr lang="ru-RU" dirty="0"/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Через десять минут въехал он на барский двор. Он смотрел вокруг себя с волнением неописанным. Двенадцать лет не видал он своей родины. Березки, которые при нем только что были посажены около забора, выросли и стали теперь высокими ветвистыми деревьями. Двор, некогда украшенный тремя правильными цветниками, меж коими шла широкая дорога, тщательно выметаемая, обращен был в некошеный луг, на котором паслась опутанная лошадь. Собаки было залаяли, но, узнав Антона, умолкли и замахали косматыми хвостами. Дворня высыпала из людских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изоб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и окружила молодого барина с шумными изъявлениями радости. Насилу мог он продраться сквозь их усердную толпу и взбежал на ветхое крыльцо; в сенях встретила его Егоровна и с плачем обняла своего воспитанника.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132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1004</Words>
  <Application>Microsoft Office PowerPoint</Application>
  <PresentationFormat>Произвольный</PresentationFormat>
  <Paragraphs>118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Этапы работы над сочинением-описанием природы. 6 класс</vt:lpstr>
      <vt:lpstr>I. Подготовительный (рассредоточенный) этап  1. Изучение теоретических сведений об особенностях текстов описания природы. 2. Наблюдение над композиционными и языковыми особенностями текстов данного типа при изучении  грамматического материала. 3. Изложение. 4. Сочинение по картине. </vt:lpstr>
      <vt:lpstr>1.Урок изучения теоретических сведений об особенностях текстов описания природы</vt:lpstr>
      <vt:lpstr> Сочинение-описание – это текст, в котором названы признаки предмета, человека, животного, явления. Оно отвечает на вопрос «какой?». Поэтому для текста-описания нужны имена прилагательные. Помогают сравнения с чем-либо. Можно использовать слова «как-будто», «как», «словно», «похож на». В описании мало действия, движения. Оно дается для того, чтобы читатель смог «увидеть» то, что видел автор сочинения, чтобы читатель испытывал те же чувства, что и тот, кто писал текст. При описании природы важно подчеркнуть такие признаки, как *размер *форма *цвет *вкус и запах</vt:lpstr>
      <vt:lpstr>1.Урок изучения теоретических сведений об особенностях текстов описания природы</vt:lpstr>
      <vt:lpstr>2. Наблюдение над композиционными и языковыми особенностями текстов данного типа при изучении  грамматического материала. </vt:lpstr>
      <vt:lpstr>2. Наблюдение над композиционными и языковыми особенностями текстов данного типа при изучении  грамматического материала. </vt:lpstr>
      <vt:lpstr>2. Наблюдение над композиционными и языковыми особенностями текстов данного типа при изучении  грамматического материала. </vt:lpstr>
      <vt:lpstr>3. Изложение Выборочное изложение</vt:lpstr>
      <vt:lpstr>4. Сочинение по картине</vt:lpstr>
      <vt:lpstr>4. Сочинение по картине</vt:lpstr>
      <vt:lpstr>4.1  Краткая вступительная беседа</vt:lpstr>
      <vt:lpstr>4.2 Самостоятельное рассматривание картины</vt:lpstr>
      <vt:lpstr>4.3  «Чтение картины»</vt:lpstr>
      <vt:lpstr>4.3  «Чтение картины»</vt:lpstr>
      <vt:lpstr>4.3  «Чтение картины»</vt:lpstr>
      <vt:lpstr>4.3  «Чтение картины»</vt:lpstr>
      <vt:lpstr>4.3  «Чтение картины»</vt:lpstr>
      <vt:lpstr>4.3  «Чтение картины»</vt:lpstr>
      <vt:lpstr>Примерный план сочинения</vt:lpstr>
      <vt:lpstr>Словарно-семантическая, стилистическая, орфографическая работа</vt:lpstr>
      <vt:lpstr>*Устный рассказ по картине *Написание варианта сочинения *Редактирование *Написание окончательного варианта сочинения </vt:lpstr>
      <vt:lpstr>Ⅱ. Основной этап Модель плана урока подготовки к сочинению</vt:lpstr>
      <vt:lpstr>2.Работа с текстом (образцом)</vt:lpstr>
      <vt:lpstr>Образец сочинения</vt:lpstr>
      <vt:lpstr>                      Беседа по тексту: *Как автор описывает снег, который покрыл деревья? Что он использует в речи? *С чем сравнивает снежинки? Как называется этот прием? *Как вы думаете, какие прилагательные можно подобрать при описании снега?неба? *Какие цвета и оттенки вы бы использовали при описании вечернего неба? *С чем можно сравнить звук, который мы слышим, когда наступаем на снег? *С помощью каких слов, фраз можно выразить свое отношение к описываемому?</vt:lpstr>
      <vt:lpstr>     Сочинение-описание – это текст, в котором названы признаки предмета, человека, животного, явления. Оно отвечает на вопрос «какой?». Поэтому для текста-описания нужны имена прилагательные. Помогают сравнения с чем-либо. Можно использовать слова «как-будто», «как», «словно», «похож на». В описании мало действия, движения. Оно дается для того, чтобы читатель смог «увидеть» то, что видел автор сочинения, чтобы читатель испытывал те же чувства, что и тот, кто писал текст. При описании природы важно подчеркнуть такие признаки, как *размер *форма *цвет *вкус и запах</vt:lpstr>
      <vt:lpstr>Написание варианта сочинения. Редактирование. Написание окончательного варианта сочинения.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работы над сочинением-описанием природы. 6 класс</dc:title>
  <dc:creator>Пользователь</dc:creator>
  <cp:lastModifiedBy>АРМ-9</cp:lastModifiedBy>
  <cp:revision>43</cp:revision>
  <dcterms:created xsi:type="dcterms:W3CDTF">2021-05-09T15:09:42Z</dcterms:created>
  <dcterms:modified xsi:type="dcterms:W3CDTF">2022-11-08T11:12:48Z</dcterms:modified>
</cp:coreProperties>
</file>