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61" r:id="rId4"/>
    <p:sldId id="272" r:id="rId5"/>
    <p:sldId id="273" r:id="rId6"/>
    <p:sldId id="278" r:id="rId7"/>
    <p:sldId id="277" r:id="rId8"/>
    <p:sldId id="280" r:id="rId9"/>
    <p:sldId id="274" r:id="rId10"/>
    <p:sldId id="269" r:id="rId11"/>
    <p:sldId id="267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96A99C-8AD0-46DE-9CDF-51CBB96A34E3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B7EEB5-E0BF-4FDD-93F6-5B6CE15B98CC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</a:rPr>
            <a:t>СЮЖЕТНЫЕ</a:t>
          </a:r>
          <a:endParaRPr lang="ru-RU" sz="3200" b="1" dirty="0">
            <a:solidFill>
              <a:schemeClr val="bg1"/>
            </a:solidFill>
          </a:endParaRPr>
        </a:p>
      </dgm:t>
    </dgm:pt>
    <dgm:pt modelId="{29AF3CF7-7B3A-4010-B10D-E5E14B83E797}" type="parTrans" cxnId="{5B5B1258-E640-45AB-99A9-7F49A090FE98}">
      <dgm:prSet/>
      <dgm:spPr/>
      <dgm:t>
        <a:bodyPr/>
        <a:lstStyle/>
        <a:p>
          <a:endParaRPr lang="ru-RU"/>
        </a:p>
      </dgm:t>
    </dgm:pt>
    <dgm:pt modelId="{0E72069E-1FA7-428F-B028-B90393808D74}" type="sibTrans" cxnId="{5B5B1258-E640-45AB-99A9-7F49A090FE98}">
      <dgm:prSet/>
      <dgm:spPr/>
      <dgm:t>
        <a:bodyPr/>
        <a:lstStyle/>
        <a:p>
          <a:endParaRPr lang="ru-RU"/>
        </a:p>
      </dgm:t>
    </dgm:pt>
    <dgm:pt modelId="{E6EF498B-E400-42EB-89A4-8D2E2BD1EBCB}">
      <dgm:prSet phldrT="[Текст]" custT="1"/>
      <dgm:spPr/>
      <dgm:t>
        <a:bodyPr/>
        <a:lstStyle/>
        <a:p>
          <a:r>
            <a:rPr lang="ru-RU" sz="3200" b="1" dirty="0" smtClean="0"/>
            <a:t>ИГРЫ С ГОТОВЫМ СОДЕРЖАНИЕМ И ПРАВИЛАМИ</a:t>
          </a:r>
          <a:endParaRPr lang="ru-RU" sz="3200" b="1" dirty="0"/>
        </a:p>
      </dgm:t>
    </dgm:pt>
    <dgm:pt modelId="{53B1CC7F-B346-4437-A2A2-A4BD8633E428}" type="sibTrans" cxnId="{236819B0-F550-4055-BFD2-62A5BC258A60}">
      <dgm:prSet/>
      <dgm:spPr/>
      <dgm:t>
        <a:bodyPr/>
        <a:lstStyle/>
        <a:p>
          <a:endParaRPr lang="ru-RU"/>
        </a:p>
      </dgm:t>
    </dgm:pt>
    <dgm:pt modelId="{436859E4-D6CC-4888-AF2A-0B0B54E94A5F}" type="parTrans" cxnId="{236819B0-F550-4055-BFD2-62A5BC258A60}">
      <dgm:prSet/>
      <dgm:spPr/>
      <dgm:t>
        <a:bodyPr/>
        <a:lstStyle/>
        <a:p>
          <a:endParaRPr lang="ru-RU"/>
        </a:p>
      </dgm:t>
    </dgm:pt>
    <dgm:pt modelId="{B8D04E0C-5AD9-4494-9B24-955076FA18AA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</a:rPr>
            <a:t>СОЦИАЛЬНО-ОРИЕНТИРОВАННЫЕ</a:t>
          </a:r>
          <a:endParaRPr lang="ru-RU" sz="3200" b="1" dirty="0">
            <a:solidFill>
              <a:schemeClr val="bg1"/>
            </a:solidFill>
          </a:endParaRPr>
        </a:p>
      </dgm:t>
    </dgm:pt>
    <dgm:pt modelId="{6C02AB17-8372-463E-A8FE-AB23077FF867}" type="sibTrans" cxnId="{1A10E9A2-82C0-4159-9F46-7AE7E96B31C3}">
      <dgm:prSet/>
      <dgm:spPr/>
      <dgm:t>
        <a:bodyPr/>
        <a:lstStyle/>
        <a:p>
          <a:endParaRPr lang="ru-RU"/>
        </a:p>
      </dgm:t>
    </dgm:pt>
    <dgm:pt modelId="{80F8B214-5C35-4EFE-B34A-455A7AF18A1A}" type="parTrans" cxnId="{1A10E9A2-82C0-4159-9F46-7AE7E96B31C3}">
      <dgm:prSet/>
      <dgm:spPr/>
      <dgm:t>
        <a:bodyPr/>
        <a:lstStyle/>
        <a:p>
          <a:endParaRPr lang="ru-RU"/>
        </a:p>
      </dgm:t>
    </dgm:pt>
    <dgm:pt modelId="{120941A1-997B-421E-8BDA-85AE3A11A74F}" type="pres">
      <dgm:prSet presAssocID="{2C96A99C-8AD0-46DE-9CDF-51CBB96A34E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469668-06B2-472A-9D41-976DDD29D070}" type="pres">
      <dgm:prSet presAssocID="{9AB7EEB5-E0BF-4FDD-93F6-5B6CE15B98CC}" presName="composite" presStyleCnt="0"/>
      <dgm:spPr/>
    </dgm:pt>
    <dgm:pt modelId="{028792B7-D57A-4B6D-BBD8-F39B5543F0D2}" type="pres">
      <dgm:prSet presAssocID="{9AB7EEB5-E0BF-4FDD-93F6-5B6CE15B98CC}" presName="imgShp" presStyleLbl="fgImgPlace1" presStyleIdx="0" presStyleCnt="3" custScaleX="49622" custScaleY="53600" custLinFactNeighborX="-49392" custLinFactNeighborY="8347"/>
      <dgm:spPr/>
    </dgm:pt>
    <dgm:pt modelId="{9D8A05FA-AC6E-4E0F-BD27-43A53F78E7F2}" type="pres">
      <dgm:prSet presAssocID="{9AB7EEB5-E0BF-4FDD-93F6-5B6CE15B98CC}" presName="txShp" presStyleLbl="node1" presStyleIdx="0" presStyleCnt="3" custScaleX="141311" custScaleY="48527" custLinFactNeighborX="2660" custLinFactNeighborY="5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0154E-CC6D-4A1D-A353-046362AB5D20}" type="pres">
      <dgm:prSet presAssocID="{0E72069E-1FA7-428F-B028-B90393808D74}" presName="spacing" presStyleCnt="0"/>
      <dgm:spPr/>
    </dgm:pt>
    <dgm:pt modelId="{57E4F11F-9800-4AEA-ABF3-36431F052D45}" type="pres">
      <dgm:prSet presAssocID="{E6EF498B-E400-42EB-89A4-8D2E2BD1EBCB}" presName="composite" presStyleCnt="0"/>
      <dgm:spPr/>
    </dgm:pt>
    <dgm:pt modelId="{B84F9D0F-44A9-49E2-8BD4-F8BAF724FEA5}" type="pres">
      <dgm:prSet presAssocID="{E6EF498B-E400-42EB-89A4-8D2E2BD1EBCB}" presName="imgShp" presStyleLbl="fgImgPlace1" presStyleIdx="1" presStyleCnt="3" custScaleX="49513" custScaleY="48430" custLinFactNeighborX="-53684" custLinFactNeighborY="-23541"/>
      <dgm:spPr/>
    </dgm:pt>
    <dgm:pt modelId="{165CAB0B-B712-4145-9B3A-D56C0599C70D}" type="pres">
      <dgm:prSet presAssocID="{E6EF498B-E400-42EB-89A4-8D2E2BD1EBCB}" presName="txShp" presStyleLbl="node1" presStyleIdx="1" presStyleCnt="3" custScaleX="143254" custScaleY="106347" custLinFactNeighborX="5070" custLinFactNeighborY="-13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458874-F5D0-4C55-B8AA-6A2BFAA546F8}" type="pres">
      <dgm:prSet presAssocID="{53B1CC7F-B346-4437-A2A2-A4BD8633E428}" presName="spacing" presStyleCnt="0"/>
      <dgm:spPr/>
    </dgm:pt>
    <dgm:pt modelId="{AB1009FA-E7EE-44AD-B3A6-4429A7011122}" type="pres">
      <dgm:prSet presAssocID="{B8D04E0C-5AD9-4494-9B24-955076FA18AA}" presName="composite" presStyleCnt="0"/>
      <dgm:spPr/>
    </dgm:pt>
    <dgm:pt modelId="{2FF0FB59-4037-4984-827C-7D9937371D95}" type="pres">
      <dgm:prSet presAssocID="{B8D04E0C-5AD9-4494-9B24-955076FA18AA}" presName="imgShp" presStyleLbl="fgImgPlace1" presStyleIdx="2" presStyleCnt="3" custScaleX="49490" custScaleY="48300" custLinFactNeighborX="-48093" custLinFactNeighborY="-41176"/>
      <dgm:spPr/>
    </dgm:pt>
    <dgm:pt modelId="{537E1468-4671-4D0C-B946-44DB4744C542}" type="pres">
      <dgm:prSet presAssocID="{B8D04E0C-5AD9-4494-9B24-955076FA18AA}" presName="txShp" presStyleLbl="node1" presStyleIdx="2" presStyleCnt="3" custScaleX="141311" custScaleY="72512" custLinFactNeighborX="2660" custLinFactNeighborY="-32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10E9A2-82C0-4159-9F46-7AE7E96B31C3}" srcId="{2C96A99C-8AD0-46DE-9CDF-51CBB96A34E3}" destId="{B8D04E0C-5AD9-4494-9B24-955076FA18AA}" srcOrd="2" destOrd="0" parTransId="{80F8B214-5C35-4EFE-B34A-455A7AF18A1A}" sibTransId="{6C02AB17-8372-463E-A8FE-AB23077FF867}"/>
    <dgm:cxn modelId="{6459EB93-094F-4427-AD59-F043777F9B4C}" type="presOf" srcId="{B8D04E0C-5AD9-4494-9B24-955076FA18AA}" destId="{537E1468-4671-4D0C-B946-44DB4744C542}" srcOrd="0" destOrd="0" presId="urn:microsoft.com/office/officeart/2005/8/layout/vList3#1"/>
    <dgm:cxn modelId="{2B42CEE9-5EFB-4D28-B80D-2347C89EA1DB}" type="presOf" srcId="{9AB7EEB5-E0BF-4FDD-93F6-5B6CE15B98CC}" destId="{9D8A05FA-AC6E-4E0F-BD27-43A53F78E7F2}" srcOrd="0" destOrd="0" presId="urn:microsoft.com/office/officeart/2005/8/layout/vList3#1"/>
    <dgm:cxn modelId="{9B889BCD-C5A6-49BA-8CE6-6B0C744BA8F7}" type="presOf" srcId="{E6EF498B-E400-42EB-89A4-8D2E2BD1EBCB}" destId="{165CAB0B-B712-4145-9B3A-D56C0599C70D}" srcOrd="0" destOrd="0" presId="urn:microsoft.com/office/officeart/2005/8/layout/vList3#1"/>
    <dgm:cxn modelId="{15FFCBC1-9F08-4E95-A75F-68D8C71A2242}" type="presOf" srcId="{2C96A99C-8AD0-46DE-9CDF-51CBB96A34E3}" destId="{120941A1-997B-421E-8BDA-85AE3A11A74F}" srcOrd="0" destOrd="0" presId="urn:microsoft.com/office/officeart/2005/8/layout/vList3#1"/>
    <dgm:cxn modelId="{5B5B1258-E640-45AB-99A9-7F49A090FE98}" srcId="{2C96A99C-8AD0-46DE-9CDF-51CBB96A34E3}" destId="{9AB7EEB5-E0BF-4FDD-93F6-5B6CE15B98CC}" srcOrd="0" destOrd="0" parTransId="{29AF3CF7-7B3A-4010-B10D-E5E14B83E797}" sibTransId="{0E72069E-1FA7-428F-B028-B90393808D74}"/>
    <dgm:cxn modelId="{236819B0-F550-4055-BFD2-62A5BC258A60}" srcId="{2C96A99C-8AD0-46DE-9CDF-51CBB96A34E3}" destId="{E6EF498B-E400-42EB-89A4-8D2E2BD1EBCB}" srcOrd="1" destOrd="0" parTransId="{436859E4-D6CC-4888-AF2A-0B0B54E94A5F}" sibTransId="{53B1CC7F-B346-4437-A2A2-A4BD8633E428}"/>
    <dgm:cxn modelId="{D225C8D2-2713-4B92-BAF5-5D3D8666B8CA}" type="presParOf" srcId="{120941A1-997B-421E-8BDA-85AE3A11A74F}" destId="{20469668-06B2-472A-9D41-976DDD29D070}" srcOrd="0" destOrd="0" presId="urn:microsoft.com/office/officeart/2005/8/layout/vList3#1"/>
    <dgm:cxn modelId="{DE384E0F-FD75-4C5C-A282-FE011D7EF27B}" type="presParOf" srcId="{20469668-06B2-472A-9D41-976DDD29D070}" destId="{028792B7-D57A-4B6D-BBD8-F39B5543F0D2}" srcOrd="0" destOrd="0" presId="urn:microsoft.com/office/officeart/2005/8/layout/vList3#1"/>
    <dgm:cxn modelId="{12552839-AC6E-41BD-916C-987C26597B85}" type="presParOf" srcId="{20469668-06B2-472A-9D41-976DDD29D070}" destId="{9D8A05FA-AC6E-4E0F-BD27-43A53F78E7F2}" srcOrd="1" destOrd="0" presId="urn:microsoft.com/office/officeart/2005/8/layout/vList3#1"/>
    <dgm:cxn modelId="{E6B989C4-DF53-490C-94C9-E5DB8B201D3A}" type="presParOf" srcId="{120941A1-997B-421E-8BDA-85AE3A11A74F}" destId="{B610154E-CC6D-4A1D-A353-046362AB5D20}" srcOrd="1" destOrd="0" presId="urn:microsoft.com/office/officeart/2005/8/layout/vList3#1"/>
    <dgm:cxn modelId="{972F1223-457E-49EE-8CD7-3844D81FE3F7}" type="presParOf" srcId="{120941A1-997B-421E-8BDA-85AE3A11A74F}" destId="{57E4F11F-9800-4AEA-ABF3-36431F052D45}" srcOrd="2" destOrd="0" presId="urn:microsoft.com/office/officeart/2005/8/layout/vList3#1"/>
    <dgm:cxn modelId="{E324C58A-3B57-4D82-A1BB-5D5B88452AC0}" type="presParOf" srcId="{57E4F11F-9800-4AEA-ABF3-36431F052D45}" destId="{B84F9D0F-44A9-49E2-8BD4-F8BAF724FEA5}" srcOrd="0" destOrd="0" presId="urn:microsoft.com/office/officeart/2005/8/layout/vList3#1"/>
    <dgm:cxn modelId="{15810D5D-2588-480B-99F0-93E8D6787CB9}" type="presParOf" srcId="{57E4F11F-9800-4AEA-ABF3-36431F052D45}" destId="{165CAB0B-B712-4145-9B3A-D56C0599C70D}" srcOrd="1" destOrd="0" presId="urn:microsoft.com/office/officeart/2005/8/layout/vList3#1"/>
    <dgm:cxn modelId="{D7D0FBFF-9536-4423-8C72-2466B8FF6A8E}" type="presParOf" srcId="{120941A1-997B-421E-8BDA-85AE3A11A74F}" destId="{31458874-F5D0-4C55-B8AA-6A2BFAA546F8}" srcOrd="3" destOrd="0" presId="urn:microsoft.com/office/officeart/2005/8/layout/vList3#1"/>
    <dgm:cxn modelId="{FC502658-EC34-459A-A920-0152F10B9391}" type="presParOf" srcId="{120941A1-997B-421E-8BDA-85AE3A11A74F}" destId="{AB1009FA-E7EE-44AD-B3A6-4429A7011122}" srcOrd="4" destOrd="0" presId="urn:microsoft.com/office/officeart/2005/8/layout/vList3#1"/>
    <dgm:cxn modelId="{63587A89-C732-401C-B7E3-7DA9C829DDD4}" type="presParOf" srcId="{AB1009FA-E7EE-44AD-B3A6-4429A7011122}" destId="{2FF0FB59-4037-4984-827C-7D9937371D95}" srcOrd="0" destOrd="0" presId="urn:microsoft.com/office/officeart/2005/8/layout/vList3#1"/>
    <dgm:cxn modelId="{3DBE84F4-9379-489B-8FCF-B79B156701AF}" type="presParOf" srcId="{AB1009FA-E7EE-44AD-B3A6-4429A7011122}" destId="{537E1468-4671-4D0C-B946-44DB4744C542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6F3419-F0C1-4B87-B1FB-CBF9AE86EADD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28D32133-60C8-4F4D-A560-E7AA5C31ACDA}">
      <dgm:prSet phldrT="[Текст]" custT="1"/>
      <dgm:spPr/>
      <dgm:t>
        <a:bodyPr/>
        <a:lstStyle/>
        <a:p>
          <a:r>
            <a:rPr lang="ru-RU" sz="2400" b="1" dirty="0" smtClean="0"/>
            <a:t>СЮЖЕТНО-РОЛЕВЫЕ</a:t>
          </a:r>
          <a:endParaRPr lang="ru-RU" sz="2400" b="1" dirty="0"/>
        </a:p>
      </dgm:t>
    </dgm:pt>
    <dgm:pt modelId="{8C6E32A5-B125-4DA7-98D3-95C32BAAAFF4}" type="parTrans" cxnId="{1E1A3BFD-84F8-406D-9210-61229D265991}">
      <dgm:prSet/>
      <dgm:spPr/>
      <dgm:t>
        <a:bodyPr/>
        <a:lstStyle/>
        <a:p>
          <a:endParaRPr lang="ru-RU"/>
        </a:p>
      </dgm:t>
    </dgm:pt>
    <dgm:pt modelId="{B583418C-5EF6-4431-98CE-5BCD376008AE}" type="sibTrans" cxnId="{1E1A3BFD-84F8-406D-9210-61229D265991}">
      <dgm:prSet/>
      <dgm:spPr/>
      <dgm:t>
        <a:bodyPr/>
        <a:lstStyle/>
        <a:p>
          <a:endParaRPr lang="ru-RU"/>
        </a:p>
      </dgm:t>
    </dgm:pt>
    <dgm:pt modelId="{6924B9AC-FA11-4CBA-A993-E89C6F591005}">
      <dgm:prSet phldrT="[Текст]" custT="1"/>
      <dgm:spPr/>
      <dgm:t>
        <a:bodyPr/>
        <a:lstStyle/>
        <a:p>
          <a:r>
            <a:rPr lang="ru-RU" sz="2400" b="1" dirty="0" smtClean="0"/>
            <a:t>РЕЖИССЕРСКИЕ</a:t>
          </a:r>
          <a:endParaRPr lang="ru-RU" sz="2400" b="1" dirty="0"/>
        </a:p>
      </dgm:t>
    </dgm:pt>
    <dgm:pt modelId="{EA9D8B17-20AF-4667-89EE-62A65BBE39E4}" type="parTrans" cxnId="{ABFB2156-E894-4DB0-BEDB-B743F77C0FC7}">
      <dgm:prSet/>
      <dgm:spPr/>
      <dgm:t>
        <a:bodyPr/>
        <a:lstStyle/>
        <a:p>
          <a:endParaRPr lang="ru-RU"/>
        </a:p>
      </dgm:t>
    </dgm:pt>
    <dgm:pt modelId="{56DAB3A9-1ED6-483D-A377-CF7B6871C7C2}" type="sibTrans" cxnId="{ABFB2156-E894-4DB0-BEDB-B743F77C0FC7}">
      <dgm:prSet/>
      <dgm:spPr/>
      <dgm:t>
        <a:bodyPr/>
        <a:lstStyle/>
        <a:p>
          <a:endParaRPr lang="ru-RU"/>
        </a:p>
      </dgm:t>
    </dgm:pt>
    <dgm:pt modelId="{8433F3EE-9C6D-46DD-A55A-EBB316411443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400" b="1" dirty="0" smtClean="0"/>
            <a:t>ТЕАТРАЛИЗОВАННЫЕ</a:t>
          </a:r>
        </a:p>
        <a:p>
          <a:pPr>
            <a:lnSpc>
              <a:spcPct val="100000"/>
            </a:lnSpc>
          </a:pPr>
          <a:r>
            <a:rPr lang="ru-RU" sz="2400" b="1" dirty="0" smtClean="0"/>
            <a:t>*игры-имитации</a:t>
          </a:r>
        </a:p>
        <a:p>
          <a:pPr>
            <a:lnSpc>
              <a:spcPct val="100000"/>
            </a:lnSpc>
          </a:pPr>
          <a:r>
            <a:rPr lang="ru-RU" sz="2400" b="1" dirty="0" smtClean="0"/>
            <a:t>* игры-драматизации</a:t>
          </a:r>
          <a:endParaRPr lang="ru-RU" sz="2400" b="1" dirty="0"/>
        </a:p>
      </dgm:t>
    </dgm:pt>
    <dgm:pt modelId="{E6F63B3E-1576-4029-BDCA-73181F7D71A2}" type="sibTrans" cxnId="{896EBD25-83A7-473D-B1CF-A93ADBC37FFF}">
      <dgm:prSet/>
      <dgm:spPr/>
      <dgm:t>
        <a:bodyPr/>
        <a:lstStyle/>
        <a:p>
          <a:endParaRPr lang="ru-RU"/>
        </a:p>
      </dgm:t>
    </dgm:pt>
    <dgm:pt modelId="{194E9EDA-4C88-4B39-B72E-10A5AF2B6F45}" type="parTrans" cxnId="{896EBD25-83A7-473D-B1CF-A93ADBC37FFF}">
      <dgm:prSet/>
      <dgm:spPr/>
      <dgm:t>
        <a:bodyPr/>
        <a:lstStyle/>
        <a:p>
          <a:endParaRPr lang="ru-RU"/>
        </a:p>
      </dgm:t>
    </dgm:pt>
    <dgm:pt modelId="{18B5A26E-2733-4E90-B313-C0FF40497EB8}" type="pres">
      <dgm:prSet presAssocID="{946F3419-F0C1-4B87-B1FB-CBF9AE86EADD}" presName="compositeShape" presStyleCnt="0">
        <dgm:presLayoutVars>
          <dgm:dir/>
          <dgm:resizeHandles/>
        </dgm:presLayoutVars>
      </dgm:prSet>
      <dgm:spPr/>
    </dgm:pt>
    <dgm:pt modelId="{0816EB5A-3D2C-4ED1-9419-6BB4E8AA758C}" type="pres">
      <dgm:prSet presAssocID="{946F3419-F0C1-4B87-B1FB-CBF9AE86EADD}" presName="pyramid" presStyleLbl="node1" presStyleIdx="0" presStyleCnt="1" custLinFactNeighborX="-2916" custLinFactNeighborY="-5370"/>
      <dgm:spPr/>
      <dgm:t>
        <a:bodyPr/>
        <a:lstStyle/>
        <a:p>
          <a:endParaRPr lang="ru-RU"/>
        </a:p>
      </dgm:t>
    </dgm:pt>
    <dgm:pt modelId="{53140ECD-9C1C-44F6-834C-1084C7B739E7}" type="pres">
      <dgm:prSet presAssocID="{946F3419-F0C1-4B87-B1FB-CBF9AE86EADD}" presName="theList" presStyleCnt="0"/>
      <dgm:spPr/>
    </dgm:pt>
    <dgm:pt modelId="{E30276DF-943C-4AEC-9B88-BDB750DA9EAB}" type="pres">
      <dgm:prSet presAssocID="{28D32133-60C8-4F4D-A560-E7AA5C31ACDA}" presName="aNode" presStyleLbl="fgAcc1" presStyleIdx="0" presStyleCnt="3" custScaleX="158807" custLinFactY="129585" custLinFactNeighborX="-17909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A76D2-73F2-4EE4-A706-8812249873ED}" type="pres">
      <dgm:prSet presAssocID="{28D32133-60C8-4F4D-A560-E7AA5C31ACDA}" presName="aSpace" presStyleCnt="0"/>
      <dgm:spPr/>
    </dgm:pt>
    <dgm:pt modelId="{30B5CC0D-CD64-46E4-849A-EABF73B8C6BE}" type="pres">
      <dgm:prSet presAssocID="{8433F3EE-9C6D-46DD-A55A-EBB316411443}" presName="aNode" presStyleLbl="fgAcc1" presStyleIdx="1" presStyleCnt="3" custScaleX="161997" custScaleY="149664" custLinFactY="-119170" custLinFactNeighborX="-52683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982906-84B5-4891-A7AC-D33A56EE6942}" type="pres">
      <dgm:prSet presAssocID="{8433F3EE-9C6D-46DD-A55A-EBB316411443}" presName="aSpace" presStyleCnt="0"/>
      <dgm:spPr/>
    </dgm:pt>
    <dgm:pt modelId="{C1E2727C-D0D4-4949-90E3-5135C9739FE0}" type="pres">
      <dgm:prSet presAssocID="{6924B9AC-FA11-4CBA-A993-E89C6F591005}" presName="aNode" presStyleLbl="fgAcc1" presStyleIdx="2" presStyleCnt="3" custScaleX="158587" custLinFactY="10695" custLinFactNeighborX="1153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AD50C-7D74-46AA-B4FD-0B0244521DB6}" type="pres">
      <dgm:prSet presAssocID="{6924B9AC-FA11-4CBA-A993-E89C6F591005}" presName="aSpace" presStyleCnt="0"/>
      <dgm:spPr/>
    </dgm:pt>
  </dgm:ptLst>
  <dgm:cxnLst>
    <dgm:cxn modelId="{ABFB2156-E894-4DB0-BEDB-B743F77C0FC7}" srcId="{946F3419-F0C1-4B87-B1FB-CBF9AE86EADD}" destId="{6924B9AC-FA11-4CBA-A993-E89C6F591005}" srcOrd="2" destOrd="0" parTransId="{EA9D8B17-20AF-4667-89EE-62A65BBE39E4}" sibTransId="{56DAB3A9-1ED6-483D-A377-CF7B6871C7C2}"/>
    <dgm:cxn modelId="{1E1A3BFD-84F8-406D-9210-61229D265991}" srcId="{946F3419-F0C1-4B87-B1FB-CBF9AE86EADD}" destId="{28D32133-60C8-4F4D-A560-E7AA5C31ACDA}" srcOrd="0" destOrd="0" parTransId="{8C6E32A5-B125-4DA7-98D3-95C32BAAAFF4}" sibTransId="{B583418C-5EF6-4431-98CE-5BCD376008AE}"/>
    <dgm:cxn modelId="{896EBD25-83A7-473D-B1CF-A93ADBC37FFF}" srcId="{946F3419-F0C1-4B87-B1FB-CBF9AE86EADD}" destId="{8433F3EE-9C6D-46DD-A55A-EBB316411443}" srcOrd="1" destOrd="0" parTransId="{194E9EDA-4C88-4B39-B72E-10A5AF2B6F45}" sibTransId="{E6F63B3E-1576-4029-BDCA-73181F7D71A2}"/>
    <dgm:cxn modelId="{6FDFE4CC-1FEF-464F-941F-8C578338932E}" type="presOf" srcId="{6924B9AC-FA11-4CBA-A993-E89C6F591005}" destId="{C1E2727C-D0D4-4949-90E3-5135C9739FE0}" srcOrd="0" destOrd="0" presId="urn:microsoft.com/office/officeart/2005/8/layout/pyramid2"/>
    <dgm:cxn modelId="{3021C173-861A-4F58-B941-DAF53B5F12B6}" type="presOf" srcId="{8433F3EE-9C6D-46DD-A55A-EBB316411443}" destId="{30B5CC0D-CD64-46E4-849A-EABF73B8C6BE}" srcOrd="0" destOrd="0" presId="urn:microsoft.com/office/officeart/2005/8/layout/pyramid2"/>
    <dgm:cxn modelId="{A6BE7390-6DEA-4E55-8F6F-6783A0BAFCEA}" type="presOf" srcId="{28D32133-60C8-4F4D-A560-E7AA5C31ACDA}" destId="{E30276DF-943C-4AEC-9B88-BDB750DA9EAB}" srcOrd="0" destOrd="0" presId="urn:microsoft.com/office/officeart/2005/8/layout/pyramid2"/>
    <dgm:cxn modelId="{244A9465-F734-431E-B69D-DADAB557731D}" type="presOf" srcId="{946F3419-F0C1-4B87-B1FB-CBF9AE86EADD}" destId="{18B5A26E-2733-4E90-B313-C0FF40497EB8}" srcOrd="0" destOrd="0" presId="urn:microsoft.com/office/officeart/2005/8/layout/pyramid2"/>
    <dgm:cxn modelId="{DB507FE0-231A-408D-9C8E-011351D7CB38}" type="presParOf" srcId="{18B5A26E-2733-4E90-B313-C0FF40497EB8}" destId="{0816EB5A-3D2C-4ED1-9419-6BB4E8AA758C}" srcOrd="0" destOrd="0" presId="urn:microsoft.com/office/officeart/2005/8/layout/pyramid2"/>
    <dgm:cxn modelId="{A6A49E5D-F653-492C-B02A-134265F0E7E0}" type="presParOf" srcId="{18B5A26E-2733-4E90-B313-C0FF40497EB8}" destId="{53140ECD-9C1C-44F6-834C-1084C7B739E7}" srcOrd="1" destOrd="0" presId="urn:microsoft.com/office/officeart/2005/8/layout/pyramid2"/>
    <dgm:cxn modelId="{0DAA9739-C097-452E-A863-1CCB3EEDFC4B}" type="presParOf" srcId="{53140ECD-9C1C-44F6-834C-1084C7B739E7}" destId="{E30276DF-943C-4AEC-9B88-BDB750DA9EAB}" srcOrd="0" destOrd="0" presId="urn:microsoft.com/office/officeart/2005/8/layout/pyramid2"/>
    <dgm:cxn modelId="{0E1EAAE7-1AEF-48D7-A590-67C053DB0910}" type="presParOf" srcId="{53140ECD-9C1C-44F6-834C-1084C7B739E7}" destId="{BABA76D2-73F2-4EE4-A706-8812249873ED}" srcOrd="1" destOrd="0" presId="urn:microsoft.com/office/officeart/2005/8/layout/pyramid2"/>
    <dgm:cxn modelId="{DEF1EBF2-D616-4042-BB06-8C8BDC2A7193}" type="presParOf" srcId="{53140ECD-9C1C-44F6-834C-1084C7B739E7}" destId="{30B5CC0D-CD64-46E4-849A-EABF73B8C6BE}" srcOrd="2" destOrd="0" presId="urn:microsoft.com/office/officeart/2005/8/layout/pyramid2"/>
    <dgm:cxn modelId="{F7E32285-6FB1-4415-B0FC-BD37AA3FAA38}" type="presParOf" srcId="{53140ECD-9C1C-44F6-834C-1084C7B739E7}" destId="{99982906-84B5-4891-A7AC-D33A56EE6942}" srcOrd="3" destOrd="0" presId="urn:microsoft.com/office/officeart/2005/8/layout/pyramid2"/>
    <dgm:cxn modelId="{358803DC-7D78-42F5-B69E-C81ADE8BEADB}" type="presParOf" srcId="{53140ECD-9C1C-44F6-834C-1084C7B739E7}" destId="{C1E2727C-D0D4-4949-90E3-5135C9739FE0}" srcOrd="4" destOrd="0" presId="urn:microsoft.com/office/officeart/2005/8/layout/pyramid2"/>
    <dgm:cxn modelId="{B805C8A9-8064-4C95-85EF-1070AB9702D1}" type="presParOf" srcId="{53140ECD-9C1C-44F6-834C-1084C7B739E7}" destId="{872AD50C-7D74-46AA-B4FD-0B0244521DB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DF3DF4-87DE-44E0-9C5B-488B3C11FCED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5EFC99-8AE4-45D8-BCFF-EB23D119D431}">
      <dgm:prSet phldrT="[Текст]" custT="1"/>
      <dgm:spPr/>
      <dgm:t>
        <a:bodyPr/>
        <a:lstStyle/>
        <a:p>
          <a:r>
            <a:rPr lang="ru-RU" sz="2400" b="1" dirty="0" smtClean="0"/>
            <a:t>ДИДАКТИЧЕСКИЕ</a:t>
          </a:r>
          <a:endParaRPr lang="ru-RU" sz="2400" b="1" dirty="0"/>
        </a:p>
      </dgm:t>
    </dgm:pt>
    <dgm:pt modelId="{2FBECFE4-0E54-497E-9069-37A5EFF36EC5}" type="parTrans" cxnId="{0131D0A1-CE07-46AF-8495-11F56946A36D}">
      <dgm:prSet/>
      <dgm:spPr/>
      <dgm:t>
        <a:bodyPr/>
        <a:lstStyle/>
        <a:p>
          <a:endParaRPr lang="ru-RU"/>
        </a:p>
      </dgm:t>
    </dgm:pt>
    <dgm:pt modelId="{55800759-E385-451C-A59B-191F1AA4A222}" type="sibTrans" cxnId="{0131D0A1-CE07-46AF-8495-11F56946A36D}">
      <dgm:prSet/>
      <dgm:spPr/>
      <dgm:t>
        <a:bodyPr/>
        <a:lstStyle/>
        <a:p>
          <a:endParaRPr lang="ru-RU"/>
        </a:p>
      </dgm:t>
    </dgm:pt>
    <dgm:pt modelId="{D7D8DBA3-6C5A-47D7-85FD-03D02403222B}">
      <dgm:prSet phldrT="[Текст]" custT="1"/>
      <dgm:spPr/>
      <dgm:t>
        <a:bodyPr/>
        <a:lstStyle/>
        <a:p>
          <a:r>
            <a:rPr lang="ru-RU" sz="2400" b="1" dirty="0" smtClean="0"/>
            <a:t>НАСТОЛЬНО-ПЕЧАТНЫЕ</a:t>
          </a:r>
          <a:endParaRPr lang="ru-RU" sz="2400" b="1" dirty="0"/>
        </a:p>
      </dgm:t>
    </dgm:pt>
    <dgm:pt modelId="{B302F937-19E6-44BA-893B-C78D980A2995}" type="parTrans" cxnId="{37FEE99C-6AC2-41D0-9FFF-29E3BFECE3D3}">
      <dgm:prSet/>
      <dgm:spPr/>
      <dgm:t>
        <a:bodyPr/>
        <a:lstStyle/>
        <a:p>
          <a:endParaRPr lang="ru-RU"/>
        </a:p>
      </dgm:t>
    </dgm:pt>
    <dgm:pt modelId="{D8301E4E-FC8E-4006-BFAC-5F634C70F135}" type="sibTrans" cxnId="{37FEE99C-6AC2-41D0-9FFF-29E3BFECE3D3}">
      <dgm:prSet/>
      <dgm:spPr/>
      <dgm:t>
        <a:bodyPr/>
        <a:lstStyle/>
        <a:p>
          <a:endParaRPr lang="ru-RU"/>
        </a:p>
      </dgm:t>
    </dgm:pt>
    <dgm:pt modelId="{8060C1B5-F8F5-4418-8062-0EA894C9287C}">
      <dgm:prSet phldrT="[Текст]" custT="1"/>
      <dgm:spPr/>
      <dgm:t>
        <a:bodyPr/>
        <a:lstStyle/>
        <a:p>
          <a:r>
            <a:rPr lang="ru-RU" sz="2400" b="1" dirty="0" smtClean="0"/>
            <a:t>ПОДВИЖНЫЕ</a:t>
          </a:r>
          <a:endParaRPr lang="ru-RU" sz="2400" b="1" dirty="0"/>
        </a:p>
      </dgm:t>
    </dgm:pt>
    <dgm:pt modelId="{0FDF7EAC-AC3F-4ABE-9671-922A0644A18F}" type="parTrans" cxnId="{73C430D6-816F-4EE2-98F3-6387465B192B}">
      <dgm:prSet/>
      <dgm:spPr/>
      <dgm:t>
        <a:bodyPr/>
        <a:lstStyle/>
        <a:p>
          <a:endParaRPr lang="ru-RU"/>
        </a:p>
      </dgm:t>
    </dgm:pt>
    <dgm:pt modelId="{3D3299DC-FB6D-447D-812E-C7B7C4B21E2A}" type="sibTrans" cxnId="{73C430D6-816F-4EE2-98F3-6387465B192B}">
      <dgm:prSet/>
      <dgm:spPr/>
      <dgm:t>
        <a:bodyPr/>
        <a:lstStyle/>
        <a:p>
          <a:endParaRPr lang="ru-RU"/>
        </a:p>
      </dgm:t>
    </dgm:pt>
    <dgm:pt modelId="{8FC847C9-B254-4869-93E7-A03F359A641B}">
      <dgm:prSet phldrT="[Текст]" custT="1"/>
      <dgm:spPr/>
      <dgm:t>
        <a:bodyPr/>
        <a:lstStyle/>
        <a:p>
          <a:r>
            <a:rPr lang="ru-RU" sz="2400" b="1" dirty="0" smtClean="0"/>
            <a:t>РЕЧЕВЫЕ</a:t>
          </a:r>
          <a:endParaRPr lang="ru-RU" sz="2400" b="1" dirty="0"/>
        </a:p>
      </dgm:t>
    </dgm:pt>
    <dgm:pt modelId="{1799A33F-9A05-4970-B7D5-4ABF847BEC1E}" type="parTrans" cxnId="{BEC2E692-EC32-46F9-A3C2-D0992F251A29}">
      <dgm:prSet/>
      <dgm:spPr/>
      <dgm:t>
        <a:bodyPr/>
        <a:lstStyle/>
        <a:p>
          <a:endParaRPr lang="ru-RU"/>
        </a:p>
      </dgm:t>
    </dgm:pt>
    <dgm:pt modelId="{97BF9D41-BBCE-420D-A1FD-5F98C208AAFA}" type="sibTrans" cxnId="{BEC2E692-EC32-46F9-A3C2-D0992F251A29}">
      <dgm:prSet/>
      <dgm:spPr/>
      <dgm:t>
        <a:bodyPr/>
        <a:lstStyle/>
        <a:p>
          <a:endParaRPr lang="ru-RU"/>
        </a:p>
      </dgm:t>
    </dgm:pt>
    <dgm:pt modelId="{B3B312FA-51B2-41FF-BFBE-59B89809227A}">
      <dgm:prSet phldrT="[Текст]" custT="1"/>
      <dgm:spPr/>
      <dgm:t>
        <a:bodyPr/>
        <a:lstStyle/>
        <a:p>
          <a:r>
            <a:rPr lang="ru-RU" sz="2400" b="1" dirty="0" smtClean="0"/>
            <a:t>ИГРЫ С РЕЧЕВЫМ КОМПОНЕНТОМ</a:t>
          </a:r>
          <a:endParaRPr lang="ru-RU" sz="2400" b="1" dirty="0"/>
        </a:p>
      </dgm:t>
    </dgm:pt>
    <dgm:pt modelId="{B14CFC5D-A1AE-4CEE-88C2-3015102EE648}" type="parTrans" cxnId="{8B0500C6-D25E-4B37-A54C-14D364A8878B}">
      <dgm:prSet/>
      <dgm:spPr/>
      <dgm:t>
        <a:bodyPr/>
        <a:lstStyle/>
        <a:p>
          <a:endParaRPr lang="ru-RU"/>
        </a:p>
      </dgm:t>
    </dgm:pt>
    <dgm:pt modelId="{34A56E21-BC7E-4989-A045-058A9FCD4C10}" type="sibTrans" cxnId="{8B0500C6-D25E-4B37-A54C-14D364A8878B}">
      <dgm:prSet/>
      <dgm:spPr/>
      <dgm:t>
        <a:bodyPr/>
        <a:lstStyle/>
        <a:p>
          <a:endParaRPr lang="ru-RU"/>
        </a:p>
      </dgm:t>
    </dgm:pt>
    <dgm:pt modelId="{A6E8B1A1-FE2A-48C8-9AEF-1C767835E101}" type="pres">
      <dgm:prSet presAssocID="{9ADF3DF4-87DE-44E0-9C5B-488B3C11FCE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3670E5A8-C498-4A45-BCD1-2A38EA5F9D8B}" type="pres">
      <dgm:prSet presAssocID="{9ADF3DF4-87DE-44E0-9C5B-488B3C11FCED}" presName="pyramid" presStyleLbl="node1" presStyleIdx="0" presStyleCnt="1" custLinFactNeighborX="-19112" custLinFactNeighborY="-891"/>
      <dgm:spPr/>
      <dgm:t>
        <a:bodyPr/>
        <a:lstStyle/>
        <a:p>
          <a:endParaRPr lang="ru-RU"/>
        </a:p>
      </dgm:t>
    </dgm:pt>
    <dgm:pt modelId="{D8245FF9-8D81-48CD-BCC1-B65CFA4B2745}" type="pres">
      <dgm:prSet presAssocID="{9ADF3DF4-87DE-44E0-9C5B-488B3C11FCED}" presName="theList" presStyleCnt="0"/>
      <dgm:spPr/>
    </dgm:pt>
    <dgm:pt modelId="{F1F558A2-C807-4CD0-BC68-C32632D1B30D}" type="pres">
      <dgm:prSet presAssocID="{8C5EFC99-8AE4-45D8-BCFF-EB23D119D431}" presName="aNode" presStyleLbl="fgAcc1" presStyleIdx="0" presStyleCnt="5" custScaleX="168520" custScaleY="80787" custLinFactY="-46765" custLinFactNeighborX="-2836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305F97-FDD6-4C7E-BCE4-8DE2A204CA38}" type="pres">
      <dgm:prSet presAssocID="{8C5EFC99-8AE4-45D8-BCFF-EB23D119D431}" presName="aSpace" presStyleCnt="0"/>
      <dgm:spPr/>
    </dgm:pt>
    <dgm:pt modelId="{DD406DB7-BC72-4DA5-B5F4-3888754C4BB6}" type="pres">
      <dgm:prSet presAssocID="{D7D8DBA3-6C5A-47D7-85FD-03D02403222B}" presName="aNode" presStyleLbl="fgAcc1" presStyleIdx="1" presStyleCnt="5" custScaleX="168377" custScaleY="98482" custLinFactY="-4264" custLinFactNeighborX="-2844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41D611-46D5-4126-A526-51229576B0AA}" type="pres">
      <dgm:prSet presAssocID="{D7D8DBA3-6C5A-47D7-85FD-03D02403222B}" presName="aSpace" presStyleCnt="0"/>
      <dgm:spPr/>
    </dgm:pt>
    <dgm:pt modelId="{6D6B1743-9B2B-4084-AD7F-834074F9F00A}" type="pres">
      <dgm:prSet presAssocID="{8060C1B5-F8F5-4418-8062-0EA894C9287C}" presName="aNode" presStyleLbl="fgAcc1" presStyleIdx="2" presStyleCnt="5" custScaleX="166763" custScaleY="83020" custLinFactNeighborX="-29248" custLinFactNeighborY="64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09766D-1303-4415-970D-93BBE12B7B63}" type="pres">
      <dgm:prSet presAssocID="{8060C1B5-F8F5-4418-8062-0EA894C9287C}" presName="aSpace" presStyleCnt="0"/>
      <dgm:spPr/>
    </dgm:pt>
    <dgm:pt modelId="{754EC58E-BD98-4F22-BE30-3DEBDA20DE40}" type="pres">
      <dgm:prSet presAssocID="{8FC847C9-B254-4869-93E7-A03F359A641B}" presName="aNode" presStyleLbl="fgAcc1" presStyleIdx="3" presStyleCnt="5" custScaleX="168129" custScaleY="77710" custLinFactY="8652" custLinFactNeighborX="-2856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689513-3F5F-446C-890D-EA25E7949A9D}" type="pres">
      <dgm:prSet presAssocID="{8FC847C9-B254-4869-93E7-A03F359A641B}" presName="aSpace" presStyleCnt="0"/>
      <dgm:spPr/>
    </dgm:pt>
    <dgm:pt modelId="{576EA571-6F14-49AB-8B93-15A4641C3656}" type="pres">
      <dgm:prSet presAssocID="{B3B312FA-51B2-41FF-BFBE-59B89809227A}" presName="aNode" presStyleLbl="fgAcc1" presStyleIdx="4" presStyleCnt="5" custScaleX="170697" custLinFactY="36125" custLinFactNeighborX="-2728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316A8-CD94-4617-80B9-9F8C4D34D738}" type="pres">
      <dgm:prSet presAssocID="{B3B312FA-51B2-41FF-BFBE-59B89809227A}" presName="aSpace" presStyleCnt="0"/>
      <dgm:spPr/>
    </dgm:pt>
  </dgm:ptLst>
  <dgm:cxnLst>
    <dgm:cxn modelId="{37FEE99C-6AC2-41D0-9FFF-29E3BFECE3D3}" srcId="{9ADF3DF4-87DE-44E0-9C5B-488B3C11FCED}" destId="{D7D8DBA3-6C5A-47D7-85FD-03D02403222B}" srcOrd="1" destOrd="0" parTransId="{B302F937-19E6-44BA-893B-C78D980A2995}" sibTransId="{D8301E4E-FC8E-4006-BFAC-5F634C70F135}"/>
    <dgm:cxn modelId="{73C430D6-816F-4EE2-98F3-6387465B192B}" srcId="{9ADF3DF4-87DE-44E0-9C5B-488B3C11FCED}" destId="{8060C1B5-F8F5-4418-8062-0EA894C9287C}" srcOrd="2" destOrd="0" parTransId="{0FDF7EAC-AC3F-4ABE-9671-922A0644A18F}" sibTransId="{3D3299DC-FB6D-447D-812E-C7B7C4B21E2A}"/>
    <dgm:cxn modelId="{BEC2E692-EC32-46F9-A3C2-D0992F251A29}" srcId="{9ADF3DF4-87DE-44E0-9C5B-488B3C11FCED}" destId="{8FC847C9-B254-4869-93E7-A03F359A641B}" srcOrd="3" destOrd="0" parTransId="{1799A33F-9A05-4970-B7D5-4ABF847BEC1E}" sibTransId="{97BF9D41-BBCE-420D-A1FD-5F98C208AAFA}"/>
    <dgm:cxn modelId="{0131D0A1-CE07-46AF-8495-11F56946A36D}" srcId="{9ADF3DF4-87DE-44E0-9C5B-488B3C11FCED}" destId="{8C5EFC99-8AE4-45D8-BCFF-EB23D119D431}" srcOrd="0" destOrd="0" parTransId="{2FBECFE4-0E54-497E-9069-37A5EFF36EC5}" sibTransId="{55800759-E385-451C-A59B-191F1AA4A222}"/>
    <dgm:cxn modelId="{1E5829DA-0FDF-4C99-BF7B-E90E75B2DCA2}" type="presOf" srcId="{B3B312FA-51B2-41FF-BFBE-59B89809227A}" destId="{576EA571-6F14-49AB-8B93-15A4641C3656}" srcOrd="0" destOrd="0" presId="urn:microsoft.com/office/officeart/2005/8/layout/pyramid2"/>
    <dgm:cxn modelId="{09BB055F-EEAA-413C-8200-AF386ED703F8}" type="presOf" srcId="{9ADF3DF4-87DE-44E0-9C5B-488B3C11FCED}" destId="{A6E8B1A1-FE2A-48C8-9AEF-1C767835E101}" srcOrd="0" destOrd="0" presId="urn:microsoft.com/office/officeart/2005/8/layout/pyramid2"/>
    <dgm:cxn modelId="{F2D91AA5-6036-48C0-BA06-2F425DCFBFF6}" type="presOf" srcId="{8060C1B5-F8F5-4418-8062-0EA894C9287C}" destId="{6D6B1743-9B2B-4084-AD7F-834074F9F00A}" srcOrd="0" destOrd="0" presId="urn:microsoft.com/office/officeart/2005/8/layout/pyramid2"/>
    <dgm:cxn modelId="{0DB33691-ECF2-4454-AFCA-1E36FFBF1C61}" type="presOf" srcId="{8FC847C9-B254-4869-93E7-A03F359A641B}" destId="{754EC58E-BD98-4F22-BE30-3DEBDA20DE40}" srcOrd="0" destOrd="0" presId="urn:microsoft.com/office/officeart/2005/8/layout/pyramid2"/>
    <dgm:cxn modelId="{221593A9-0DED-48EF-AD25-DB907E13A2FB}" type="presOf" srcId="{8C5EFC99-8AE4-45D8-BCFF-EB23D119D431}" destId="{F1F558A2-C807-4CD0-BC68-C32632D1B30D}" srcOrd="0" destOrd="0" presId="urn:microsoft.com/office/officeart/2005/8/layout/pyramid2"/>
    <dgm:cxn modelId="{8B0500C6-D25E-4B37-A54C-14D364A8878B}" srcId="{9ADF3DF4-87DE-44E0-9C5B-488B3C11FCED}" destId="{B3B312FA-51B2-41FF-BFBE-59B89809227A}" srcOrd="4" destOrd="0" parTransId="{B14CFC5D-A1AE-4CEE-88C2-3015102EE648}" sibTransId="{34A56E21-BC7E-4989-A045-058A9FCD4C10}"/>
    <dgm:cxn modelId="{6AE7FF12-3DDE-421A-B4E9-F4E7E6FD604C}" type="presOf" srcId="{D7D8DBA3-6C5A-47D7-85FD-03D02403222B}" destId="{DD406DB7-BC72-4DA5-B5F4-3888754C4BB6}" srcOrd="0" destOrd="0" presId="urn:microsoft.com/office/officeart/2005/8/layout/pyramid2"/>
    <dgm:cxn modelId="{481F7801-45C3-4800-8BC9-148C6B4A1CB2}" type="presParOf" srcId="{A6E8B1A1-FE2A-48C8-9AEF-1C767835E101}" destId="{3670E5A8-C498-4A45-BCD1-2A38EA5F9D8B}" srcOrd="0" destOrd="0" presId="urn:microsoft.com/office/officeart/2005/8/layout/pyramid2"/>
    <dgm:cxn modelId="{A8A08E7B-1CA3-4BA8-AAE0-2E44037FEFB2}" type="presParOf" srcId="{A6E8B1A1-FE2A-48C8-9AEF-1C767835E101}" destId="{D8245FF9-8D81-48CD-BCC1-B65CFA4B2745}" srcOrd="1" destOrd="0" presId="urn:microsoft.com/office/officeart/2005/8/layout/pyramid2"/>
    <dgm:cxn modelId="{B0F81746-99A3-4E65-A43D-D8D95368BF76}" type="presParOf" srcId="{D8245FF9-8D81-48CD-BCC1-B65CFA4B2745}" destId="{F1F558A2-C807-4CD0-BC68-C32632D1B30D}" srcOrd="0" destOrd="0" presId="urn:microsoft.com/office/officeart/2005/8/layout/pyramid2"/>
    <dgm:cxn modelId="{1F9C7AF4-E111-4A5E-A31B-C6BD2CEDD540}" type="presParOf" srcId="{D8245FF9-8D81-48CD-BCC1-B65CFA4B2745}" destId="{0F305F97-FDD6-4C7E-BCE4-8DE2A204CA38}" srcOrd="1" destOrd="0" presId="urn:microsoft.com/office/officeart/2005/8/layout/pyramid2"/>
    <dgm:cxn modelId="{EF71B015-528B-462E-8BD2-B9E6E1653545}" type="presParOf" srcId="{D8245FF9-8D81-48CD-BCC1-B65CFA4B2745}" destId="{DD406DB7-BC72-4DA5-B5F4-3888754C4BB6}" srcOrd="2" destOrd="0" presId="urn:microsoft.com/office/officeart/2005/8/layout/pyramid2"/>
    <dgm:cxn modelId="{5ABEB040-749C-467E-91A5-EAFE16D4C62F}" type="presParOf" srcId="{D8245FF9-8D81-48CD-BCC1-B65CFA4B2745}" destId="{6441D611-46D5-4126-A526-51229576B0AA}" srcOrd="3" destOrd="0" presId="urn:microsoft.com/office/officeart/2005/8/layout/pyramid2"/>
    <dgm:cxn modelId="{B83365CB-F13F-46C6-9DD3-B170CED350CD}" type="presParOf" srcId="{D8245FF9-8D81-48CD-BCC1-B65CFA4B2745}" destId="{6D6B1743-9B2B-4084-AD7F-834074F9F00A}" srcOrd="4" destOrd="0" presId="urn:microsoft.com/office/officeart/2005/8/layout/pyramid2"/>
    <dgm:cxn modelId="{D736B610-354B-4A0D-B336-432422DA521D}" type="presParOf" srcId="{D8245FF9-8D81-48CD-BCC1-B65CFA4B2745}" destId="{0309766D-1303-4415-970D-93BBE12B7B63}" srcOrd="5" destOrd="0" presId="urn:microsoft.com/office/officeart/2005/8/layout/pyramid2"/>
    <dgm:cxn modelId="{A31DB213-E360-4EE6-9F38-EAC7DED0BDCB}" type="presParOf" srcId="{D8245FF9-8D81-48CD-BCC1-B65CFA4B2745}" destId="{754EC58E-BD98-4F22-BE30-3DEBDA20DE40}" srcOrd="6" destOrd="0" presId="urn:microsoft.com/office/officeart/2005/8/layout/pyramid2"/>
    <dgm:cxn modelId="{68C1472C-2F27-4139-AB2D-07C453F74E35}" type="presParOf" srcId="{D8245FF9-8D81-48CD-BCC1-B65CFA4B2745}" destId="{F3689513-3F5F-446C-890D-EA25E7949A9D}" srcOrd="7" destOrd="0" presId="urn:microsoft.com/office/officeart/2005/8/layout/pyramid2"/>
    <dgm:cxn modelId="{E017DF4D-BB33-4F96-BDDB-0B829C11E1A4}" type="presParOf" srcId="{D8245FF9-8D81-48CD-BCC1-B65CFA4B2745}" destId="{576EA571-6F14-49AB-8B93-15A4641C3656}" srcOrd="8" destOrd="0" presId="urn:microsoft.com/office/officeart/2005/8/layout/pyramid2"/>
    <dgm:cxn modelId="{1D25E216-6FD8-403E-A4EA-68E1373EF5C3}" type="presParOf" srcId="{D8245FF9-8D81-48CD-BCC1-B65CFA4B2745}" destId="{EDA316A8-CD94-4617-80B9-9F8C4D34D738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C63FD6-4DAD-4A3C-B858-8603D3FDDC91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84618D-8B0A-4F91-A6CC-1CB92B9F4991}">
      <dgm:prSet phldrT="[Текст]" custT="1"/>
      <dgm:spPr/>
      <dgm:t>
        <a:bodyPr/>
        <a:lstStyle/>
        <a:p>
          <a:r>
            <a:rPr lang="ru-RU" sz="2400" b="1" dirty="0" smtClean="0"/>
            <a:t>ИГРЫ ДЛЯ РАБОЧЕГО НАСТРОЯ</a:t>
          </a:r>
          <a:endParaRPr lang="ru-RU" sz="2400" b="1" dirty="0"/>
        </a:p>
      </dgm:t>
    </dgm:pt>
    <dgm:pt modelId="{7F005DCF-E0F6-4994-A6A1-30D8912393AF}" type="parTrans" cxnId="{95684474-172E-4921-A8A2-85328DA49A53}">
      <dgm:prSet/>
      <dgm:spPr/>
      <dgm:t>
        <a:bodyPr/>
        <a:lstStyle/>
        <a:p>
          <a:endParaRPr lang="ru-RU"/>
        </a:p>
      </dgm:t>
    </dgm:pt>
    <dgm:pt modelId="{560CF782-E340-4AE4-BFC0-1E37C3A50E20}" type="sibTrans" cxnId="{95684474-172E-4921-A8A2-85328DA49A53}">
      <dgm:prSet/>
      <dgm:spPr/>
      <dgm:t>
        <a:bodyPr/>
        <a:lstStyle/>
        <a:p>
          <a:endParaRPr lang="ru-RU"/>
        </a:p>
      </dgm:t>
    </dgm:pt>
    <dgm:pt modelId="{AC68FE9F-75B3-4B1D-9A07-26E3B1C27D12}">
      <dgm:prSet phldrT="[Текст]" custT="1"/>
      <dgm:spPr/>
      <dgm:t>
        <a:bodyPr/>
        <a:lstStyle/>
        <a:p>
          <a:r>
            <a:rPr lang="ru-RU" sz="2400" b="1" dirty="0" smtClean="0"/>
            <a:t>ИГРЫ ДЛЯ КОЛЛЕКТИВНОГО ПРИОБЩЕНИЯ К ДЕЛУ</a:t>
          </a:r>
          <a:endParaRPr lang="ru-RU" sz="2400" b="1" dirty="0"/>
        </a:p>
      </dgm:t>
    </dgm:pt>
    <dgm:pt modelId="{9AF6092E-75AE-4250-B0F1-755866DBF0F2}" type="parTrans" cxnId="{0E559B69-16C1-41DF-8B9F-9499E913A118}">
      <dgm:prSet/>
      <dgm:spPr/>
      <dgm:t>
        <a:bodyPr/>
        <a:lstStyle/>
        <a:p>
          <a:endParaRPr lang="ru-RU"/>
        </a:p>
      </dgm:t>
    </dgm:pt>
    <dgm:pt modelId="{FE527EC7-6C7E-46C3-A84D-BA779082BBC1}" type="sibTrans" cxnId="{0E559B69-16C1-41DF-8B9F-9499E913A118}">
      <dgm:prSet/>
      <dgm:spPr/>
      <dgm:t>
        <a:bodyPr/>
        <a:lstStyle/>
        <a:p>
          <a:endParaRPr lang="ru-RU"/>
        </a:p>
      </dgm:t>
    </dgm:pt>
    <dgm:pt modelId="{219D6888-E2CF-4F97-A3A8-9AD33B12475F}">
      <dgm:prSet phldrT="[Текст]" custT="1"/>
      <dgm:spPr/>
      <dgm:t>
        <a:bodyPr/>
        <a:lstStyle/>
        <a:p>
          <a:r>
            <a:rPr lang="ru-RU" sz="2400" b="1" dirty="0" smtClean="0"/>
            <a:t>ИГРЫ ДЛЯ РАЗМИНКИ-РАЗРЯДКИ</a:t>
          </a:r>
          <a:endParaRPr lang="ru-RU" sz="2400" b="1" dirty="0"/>
        </a:p>
      </dgm:t>
    </dgm:pt>
    <dgm:pt modelId="{5E07625C-989B-4DD4-9E86-613F05562359}" type="parTrans" cxnId="{AAAC713D-4021-468B-A657-C9F814F8EED3}">
      <dgm:prSet/>
      <dgm:spPr/>
      <dgm:t>
        <a:bodyPr/>
        <a:lstStyle/>
        <a:p>
          <a:endParaRPr lang="ru-RU"/>
        </a:p>
      </dgm:t>
    </dgm:pt>
    <dgm:pt modelId="{5FD7DBAF-EDFB-4491-A5AB-8A8F5398520D}" type="sibTrans" cxnId="{AAAC713D-4021-468B-A657-C9F814F8EED3}">
      <dgm:prSet/>
      <dgm:spPr/>
      <dgm:t>
        <a:bodyPr/>
        <a:lstStyle/>
        <a:p>
          <a:endParaRPr lang="ru-RU"/>
        </a:p>
      </dgm:t>
    </dgm:pt>
    <dgm:pt modelId="{15922B93-7EE5-4891-8028-901513DC760A}">
      <dgm:prSet phldrT="[Текст]" custT="1"/>
      <dgm:spPr/>
      <dgm:t>
        <a:bodyPr/>
        <a:lstStyle/>
        <a:p>
          <a:r>
            <a:rPr lang="ru-RU" sz="2400" b="1" dirty="0" smtClean="0"/>
            <a:t>ИГРЫ ДЛЯ ТВОРЧЕСКОГО САМОУТВЕРЖДЕНИЯ</a:t>
          </a:r>
          <a:endParaRPr lang="ru-RU" sz="2400" b="1" dirty="0"/>
        </a:p>
      </dgm:t>
    </dgm:pt>
    <dgm:pt modelId="{9EBBD8BD-58AB-473F-93E7-A97752CC5BF8}" type="parTrans" cxnId="{F7FFCDF3-E8AB-4B86-AD30-4B0ACB322F09}">
      <dgm:prSet/>
      <dgm:spPr/>
      <dgm:t>
        <a:bodyPr/>
        <a:lstStyle/>
        <a:p>
          <a:endParaRPr lang="ru-RU"/>
        </a:p>
      </dgm:t>
    </dgm:pt>
    <dgm:pt modelId="{EABB3D6E-B302-4C51-87E8-33C77A75962F}" type="sibTrans" cxnId="{F7FFCDF3-E8AB-4B86-AD30-4B0ACB322F09}">
      <dgm:prSet/>
      <dgm:spPr/>
      <dgm:t>
        <a:bodyPr/>
        <a:lstStyle/>
        <a:p>
          <a:endParaRPr lang="ru-RU"/>
        </a:p>
      </dgm:t>
    </dgm:pt>
    <dgm:pt modelId="{CFF986F6-F736-4493-BA73-B064C2E56B52}">
      <dgm:prSet phldrT="[Текст]" custT="1"/>
      <dgm:spPr/>
      <dgm:t>
        <a:bodyPr/>
        <a:lstStyle/>
        <a:p>
          <a:r>
            <a:rPr lang="ru-RU" sz="2400" b="1" dirty="0" smtClean="0"/>
            <a:t>ВОЛЬНЫЕ ИГРЫ</a:t>
          </a:r>
          <a:endParaRPr lang="ru-RU" sz="2400" b="1" dirty="0"/>
        </a:p>
      </dgm:t>
    </dgm:pt>
    <dgm:pt modelId="{46E40D6F-B821-4F9A-B36D-781F61319FD2}" type="parTrans" cxnId="{901F9AF3-9DD5-4633-869C-DF62604260C4}">
      <dgm:prSet/>
      <dgm:spPr/>
      <dgm:t>
        <a:bodyPr/>
        <a:lstStyle/>
        <a:p>
          <a:endParaRPr lang="ru-RU"/>
        </a:p>
      </dgm:t>
    </dgm:pt>
    <dgm:pt modelId="{0F53B8DD-4056-489F-A204-90A86982EC68}" type="sibTrans" cxnId="{901F9AF3-9DD5-4633-869C-DF62604260C4}">
      <dgm:prSet/>
      <dgm:spPr/>
      <dgm:t>
        <a:bodyPr/>
        <a:lstStyle/>
        <a:p>
          <a:endParaRPr lang="ru-RU"/>
        </a:p>
      </dgm:t>
    </dgm:pt>
    <dgm:pt modelId="{7B138664-8655-4372-843F-5F30571AF8CD}" type="pres">
      <dgm:prSet presAssocID="{94C63FD6-4DAD-4A3C-B858-8603D3FDDC91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143D95A-402E-40FA-8AE7-25ACCB767427}" type="pres">
      <dgm:prSet presAssocID="{94C63FD6-4DAD-4A3C-B858-8603D3FDDC91}" presName="pyramid" presStyleLbl="node1" presStyleIdx="0" presStyleCnt="1" custLinFactNeighborX="-19393" custLinFactNeighborY="-891"/>
      <dgm:spPr/>
    </dgm:pt>
    <dgm:pt modelId="{512FBCA4-D3EB-4FDE-ADDB-FE5AF90F644C}" type="pres">
      <dgm:prSet presAssocID="{94C63FD6-4DAD-4A3C-B858-8603D3FDDC91}" presName="theList" presStyleCnt="0"/>
      <dgm:spPr/>
    </dgm:pt>
    <dgm:pt modelId="{48AEF819-B629-44BA-897C-421B4D79C8BE}" type="pres">
      <dgm:prSet presAssocID="{3084618D-8B0A-4F91-A6CC-1CB92B9F4991}" presName="aNode" presStyleLbl="fgAcc1" presStyleIdx="0" presStyleCnt="5" custScaleX="183454" custLinFactY="-21587" custLinFactNeighborX="85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081247-C8ED-4078-88D6-7F2E20A81292}" type="pres">
      <dgm:prSet presAssocID="{3084618D-8B0A-4F91-A6CC-1CB92B9F4991}" presName="aSpace" presStyleCnt="0"/>
      <dgm:spPr/>
    </dgm:pt>
    <dgm:pt modelId="{207D6D53-1902-4898-B33C-987A3CCF1325}" type="pres">
      <dgm:prSet presAssocID="{AC68FE9F-75B3-4B1D-9A07-26E3B1C27D12}" presName="aNode" presStyleLbl="fgAcc1" presStyleIdx="1" presStyleCnt="5" custScaleX="185844" custLinFactY="-6584" custLinFactNeighborX="972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1EC7C-C041-4414-BCDB-81A9293FC78E}" type="pres">
      <dgm:prSet presAssocID="{AC68FE9F-75B3-4B1D-9A07-26E3B1C27D12}" presName="aSpace" presStyleCnt="0"/>
      <dgm:spPr/>
    </dgm:pt>
    <dgm:pt modelId="{E4E6ACEE-B57D-44AB-8A84-1BB470A58E61}" type="pres">
      <dgm:prSet presAssocID="{219D6888-E2CF-4F97-A3A8-9AD33B12475F}" presName="aNode" presStyleLbl="fgAcc1" presStyleIdx="2" presStyleCnt="5" custScaleX="187039" custLinFactNeighborX="8135" custLinFactNeighborY="-93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21F60-E783-4F35-9819-9412B74531A0}" type="pres">
      <dgm:prSet presAssocID="{219D6888-E2CF-4F97-A3A8-9AD33B12475F}" presName="aSpace" presStyleCnt="0"/>
      <dgm:spPr/>
    </dgm:pt>
    <dgm:pt modelId="{7D2749F3-110F-4ACD-B148-604CEF453969}" type="pres">
      <dgm:prSet presAssocID="{15922B93-7EE5-4891-8028-901513DC760A}" presName="aNode" presStyleLbl="fgAcc1" presStyleIdx="3" presStyleCnt="5" custScaleX="187039" custLinFactNeighborX="10320" custLinFactNeighborY="45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A77FB-3C84-4742-AAC4-1DB3BBF058ED}" type="pres">
      <dgm:prSet presAssocID="{15922B93-7EE5-4891-8028-901513DC760A}" presName="aSpace" presStyleCnt="0"/>
      <dgm:spPr/>
    </dgm:pt>
    <dgm:pt modelId="{044A225A-1BD7-44D3-BFF0-65D086D1B492}" type="pres">
      <dgm:prSet presAssocID="{CFF986F6-F736-4493-BA73-B064C2E56B52}" presName="aNode" presStyleLbl="fgAcc1" presStyleIdx="4" presStyleCnt="5" custScaleX="187039" custLinFactY="10552" custLinFactNeighborX="1032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11F59-4F98-4325-8C73-E3D2208B9DE1}" type="pres">
      <dgm:prSet presAssocID="{CFF986F6-F736-4493-BA73-B064C2E56B52}" presName="aSpace" presStyleCnt="0"/>
      <dgm:spPr/>
    </dgm:pt>
  </dgm:ptLst>
  <dgm:cxnLst>
    <dgm:cxn modelId="{692EADBC-E004-430B-8EDF-807A6CD5D9C6}" type="presOf" srcId="{3084618D-8B0A-4F91-A6CC-1CB92B9F4991}" destId="{48AEF819-B629-44BA-897C-421B4D79C8BE}" srcOrd="0" destOrd="0" presId="urn:microsoft.com/office/officeart/2005/8/layout/pyramid2"/>
    <dgm:cxn modelId="{F7FFCDF3-E8AB-4B86-AD30-4B0ACB322F09}" srcId="{94C63FD6-4DAD-4A3C-B858-8603D3FDDC91}" destId="{15922B93-7EE5-4891-8028-901513DC760A}" srcOrd="3" destOrd="0" parTransId="{9EBBD8BD-58AB-473F-93E7-A97752CC5BF8}" sibTransId="{EABB3D6E-B302-4C51-87E8-33C77A75962F}"/>
    <dgm:cxn modelId="{AAAC713D-4021-468B-A657-C9F814F8EED3}" srcId="{94C63FD6-4DAD-4A3C-B858-8603D3FDDC91}" destId="{219D6888-E2CF-4F97-A3A8-9AD33B12475F}" srcOrd="2" destOrd="0" parTransId="{5E07625C-989B-4DD4-9E86-613F05562359}" sibTransId="{5FD7DBAF-EDFB-4491-A5AB-8A8F5398520D}"/>
    <dgm:cxn modelId="{7F3C88BC-635F-4A7C-9FAD-765FA8F452DE}" type="presOf" srcId="{219D6888-E2CF-4F97-A3A8-9AD33B12475F}" destId="{E4E6ACEE-B57D-44AB-8A84-1BB470A58E61}" srcOrd="0" destOrd="0" presId="urn:microsoft.com/office/officeart/2005/8/layout/pyramid2"/>
    <dgm:cxn modelId="{D1C96774-7085-493F-9D36-3765A4875547}" type="presOf" srcId="{94C63FD6-4DAD-4A3C-B858-8603D3FDDC91}" destId="{7B138664-8655-4372-843F-5F30571AF8CD}" srcOrd="0" destOrd="0" presId="urn:microsoft.com/office/officeart/2005/8/layout/pyramid2"/>
    <dgm:cxn modelId="{0E559B69-16C1-41DF-8B9F-9499E913A118}" srcId="{94C63FD6-4DAD-4A3C-B858-8603D3FDDC91}" destId="{AC68FE9F-75B3-4B1D-9A07-26E3B1C27D12}" srcOrd="1" destOrd="0" parTransId="{9AF6092E-75AE-4250-B0F1-755866DBF0F2}" sibTransId="{FE527EC7-6C7E-46C3-A84D-BA779082BBC1}"/>
    <dgm:cxn modelId="{95684474-172E-4921-A8A2-85328DA49A53}" srcId="{94C63FD6-4DAD-4A3C-B858-8603D3FDDC91}" destId="{3084618D-8B0A-4F91-A6CC-1CB92B9F4991}" srcOrd="0" destOrd="0" parTransId="{7F005DCF-E0F6-4994-A6A1-30D8912393AF}" sibTransId="{560CF782-E340-4AE4-BFC0-1E37C3A50E20}"/>
    <dgm:cxn modelId="{0FF4E28D-82B7-48CA-A7B1-A69AF612D923}" type="presOf" srcId="{CFF986F6-F736-4493-BA73-B064C2E56B52}" destId="{044A225A-1BD7-44D3-BFF0-65D086D1B492}" srcOrd="0" destOrd="0" presId="urn:microsoft.com/office/officeart/2005/8/layout/pyramid2"/>
    <dgm:cxn modelId="{039D300E-3BFE-4807-8F4D-FB2976DD60A9}" type="presOf" srcId="{AC68FE9F-75B3-4B1D-9A07-26E3B1C27D12}" destId="{207D6D53-1902-4898-B33C-987A3CCF1325}" srcOrd="0" destOrd="0" presId="urn:microsoft.com/office/officeart/2005/8/layout/pyramid2"/>
    <dgm:cxn modelId="{901F9AF3-9DD5-4633-869C-DF62604260C4}" srcId="{94C63FD6-4DAD-4A3C-B858-8603D3FDDC91}" destId="{CFF986F6-F736-4493-BA73-B064C2E56B52}" srcOrd="4" destOrd="0" parTransId="{46E40D6F-B821-4F9A-B36D-781F61319FD2}" sibTransId="{0F53B8DD-4056-489F-A204-90A86982EC68}"/>
    <dgm:cxn modelId="{E8CD9208-3451-40A6-8EBE-E99D789B6A82}" type="presOf" srcId="{15922B93-7EE5-4891-8028-901513DC760A}" destId="{7D2749F3-110F-4ACD-B148-604CEF453969}" srcOrd="0" destOrd="0" presId="urn:microsoft.com/office/officeart/2005/8/layout/pyramid2"/>
    <dgm:cxn modelId="{34D64A6F-D5D9-44E6-ADDC-C78A4C38A09E}" type="presParOf" srcId="{7B138664-8655-4372-843F-5F30571AF8CD}" destId="{0143D95A-402E-40FA-8AE7-25ACCB767427}" srcOrd="0" destOrd="0" presId="urn:microsoft.com/office/officeart/2005/8/layout/pyramid2"/>
    <dgm:cxn modelId="{AEF4F729-83A4-4A17-BE0F-09B3EE715C15}" type="presParOf" srcId="{7B138664-8655-4372-843F-5F30571AF8CD}" destId="{512FBCA4-D3EB-4FDE-ADDB-FE5AF90F644C}" srcOrd="1" destOrd="0" presId="urn:microsoft.com/office/officeart/2005/8/layout/pyramid2"/>
    <dgm:cxn modelId="{AA520326-B4B2-464E-9265-E0913E01D3CC}" type="presParOf" srcId="{512FBCA4-D3EB-4FDE-ADDB-FE5AF90F644C}" destId="{48AEF819-B629-44BA-897C-421B4D79C8BE}" srcOrd="0" destOrd="0" presId="urn:microsoft.com/office/officeart/2005/8/layout/pyramid2"/>
    <dgm:cxn modelId="{90FFA7C8-D1DE-4283-9922-F93185B804A1}" type="presParOf" srcId="{512FBCA4-D3EB-4FDE-ADDB-FE5AF90F644C}" destId="{22081247-C8ED-4078-88D6-7F2E20A81292}" srcOrd="1" destOrd="0" presId="urn:microsoft.com/office/officeart/2005/8/layout/pyramid2"/>
    <dgm:cxn modelId="{4245E9E2-7429-489E-9463-B917FB2F47F2}" type="presParOf" srcId="{512FBCA4-D3EB-4FDE-ADDB-FE5AF90F644C}" destId="{207D6D53-1902-4898-B33C-987A3CCF1325}" srcOrd="2" destOrd="0" presId="urn:microsoft.com/office/officeart/2005/8/layout/pyramid2"/>
    <dgm:cxn modelId="{8F5E8F8D-DF3E-46D2-BE31-B03442523094}" type="presParOf" srcId="{512FBCA4-D3EB-4FDE-ADDB-FE5AF90F644C}" destId="{E581EC7C-C041-4414-BCDB-81A9293FC78E}" srcOrd="3" destOrd="0" presId="urn:microsoft.com/office/officeart/2005/8/layout/pyramid2"/>
    <dgm:cxn modelId="{7AACC861-0426-4D98-A4A8-A62D8B74A966}" type="presParOf" srcId="{512FBCA4-D3EB-4FDE-ADDB-FE5AF90F644C}" destId="{E4E6ACEE-B57D-44AB-8A84-1BB470A58E61}" srcOrd="4" destOrd="0" presId="urn:microsoft.com/office/officeart/2005/8/layout/pyramid2"/>
    <dgm:cxn modelId="{CFA0103D-33CA-49F1-B8B4-F005DC83E5F4}" type="presParOf" srcId="{512FBCA4-D3EB-4FDE-ADDB-FE5AF90F644C}" destId="{F9F21F60-E783-4F35-9819-9412B74531A0}" srcOrd="5" destOrd="0" presId="urn:microsoft.com/office/officeart/2005/8/layout/pyramid2"/>
    <dgm:cxn modelId="{CAFC123D-FE67-4D9C-975C-AA723F20940C}" type="presParOf" srcId="{512FBCA4-D3EB-4FDE-ADDB-FE5AF90F644C}" destId="{7D2749F3-110F-4ACD-B148-604CEF453969}" srcOrd="6" destOrd="0" presId="urn:microsoft.com/office/officeart/2005/8/layout/pyramid2"/>
    <dgm:cxn modelId="{181B886D-0530-4759-96CA-4370811D0ED7}" type="presParOf" srcId="{512FBCA4-D3EB-4FDE-ADDB-FE5AF90F644C}" destId="{74DA77FB-3C84-4742-AAC4-1DB3BBF058ED}" srcOrd="7" destOrd="0" presId="urn:microsoft.com/office/officeart/2005/8/layout/pyramid2"/>
    <dgm:cxn modelId="{0BE0960B-224A-4054-8FEA-8B3AE63CA381}" type="presParOf" srcId="{512FBCA4-D3EB-4FDE-ADDB-FE5AF90F644C}" destId="{044A225A-1BD7-44D3-BFF0-65D086D1B492}" srcOrd="8" destOrd="0" presId="urn:microsoft.com/office/officeart/2005/8/layout/pyramid2"/>
    <dgm:cxn modelId="{CE8F0CF6-897C-4287-9478-B92456082DD1}" type="presParOf" srcId="{512FBCA4-D3EB-4FDE-ADDB-FE5AF90F644C}" destId="{4CB11F59-4F98-4325-8C73-E3D2208B9DE1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C355BB-CE17-4EB2-A54B-DE2336EA42F3}" type="doc">
      <dgm:prSet loTypeId="urn:microsoft.com/office/officeart/2005/8/layout/pyramid2" loCatId="pyramid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6B1DF7-C171-49EF-9CFF-7B6EBD5891F3}">
      <dgm:prSet phldrT="[Текст]" custT="1"/>
      <dgm:spPr/>
      <dgm:t>
        <a:bodyPr/>
        <a:lstStyle/>
        <a:p>
          <a:r>
            <a:rPr lang="ru-RU" sz="2400" b="1" dirty="0" smtClean="0"/>
            <a:t>КОЛЛЕКТИВНЫЙ ХАРАКТЕР</a:t>
          </a:r>
          <a:endParaRPr lang="ru-RU" sz="2400" b="1" dirty="0"/>
        </a:p>
      </dgm:t>
    </dgm:pt>
    <dgm:pt modelId="{E6E9E689-A4B2-4AD2-8EC9-5059540A4E0B}" type="parTrans" cxnId="{77631477-CC56-4494-B27F-1CBAD1DB383E}">
      <dgm:prSet/>
      <dgm:spPr/>
      <dgm:t>
        <a:bodyPr/>
        <a:lstStyle/>
        <a:p>
          <a:endParaRPr lang="ru-RU"/>
        </a:p>
      </dgm:t>
    </dgm:pt>
    <dgm:pt modelId="{81DA4790-AB1E-406F-8B95-58A293D16A1B}" type="sibTrans" cxnId="{77631477-CC56-4494-B27F-1CBAD1DB383E}">
      <dgm:prSet/>
      <dgm:spPr/>
      <dgm:t>
        <a:bodyPr/>
        <a:lstStyle/>
        <a:p>
          <a:endParaRPr lang="ru-RU"/>
        </a:p>
      </dgm:t>
    </dgm:pt>
    <dgm:pt modelId="{3F9CB12A-6A07-4656-A78C-D5F1D68736D9}">
      <dgm:prSet phldrT="[Текст]" custT="1"/>
      <dgm:spPr/>
      <dgm:t>
        <a:bodyPr/>
        <a:lstStyle/>
        <a:p>
          <a:r>
            <a:rPr lang="ru-RU" sz="2400" b="1" dirty="0" smtClean="0"/>
            <a:t>АКТУАЛЬНОСТЬ СОДЕРЖАНИЯ</a:t>
          </a:r>
          <a:endParaRPr lang="ru-RU" sz="2400" b="1" dirty="0"/>
        </a:p>
      </dgm:t>
    </dgm:pt>
    <dgm:pt modelId="{7D2D5AF9-374E-4A21-A8CE-7A9B95BDC1DD}" type="parTrans" cxnId="{4584D36C-2490-4B1A-B8E7-51A4C41F2146}">
      <dgm:prSet/>
      <dgm:spPr/>
      <dgm:t>
        <a:bodyPr/>
        <a:lstStyle/>
        <a:p>
          <a:endParaRPr lang="ru-RU"/>
        </a:p>
      </dgm:t>
    </dgm:pt>
    <dgm:pt modelId="{CA44CACB-E2AF-41ED-B7F5-5C45FDEDD6A1}" type="sibTrans" cxnId="{4584D36C-2490-4B1A-B8E7-51A4C41F2146}">
      <dgm:prSet/>
      <dgm:spPr/>
      <dgm:t>
        <a:bodyPr/>
        <a:lstStyle/>
        <a:p>
          <a:endParaRPr lang="ru-RU"/>
        </a:p>
      </dgm:t>
    </dgm:pt>
    <dgm:pt modelId="{0BCB17A4-92D8-4786-8971-1BA2B24969CD}">
      <dgm:prSet phldrT="[Текст]" custT="1"/>
      <dgm:spPr/>
      <dgm:t>
        <a:bodyPr/>
        <a:lstStyle/>
        <a:p>
          <a:r>
            <a:rPr lang="ru-RU" sz="2400" b="1" dirty="0" smtClean="0"/>
            <a:t>ПЕДАГОГИЧЕСКИЙ ПОДХОД К РАСПРЕДЕЛЕНИЮ РОЛЕЙ</a:t>
          </a:r>
          <a:endParaRPr lang="ru-RU" sz="2400" b="1" dirty="0"/>
        </a:p>
      </dgm:t>
    </dgm:pt>
    <dgm:pt modelId="{E18169B5-1468-4767-A6AE-097ABA729C2A}" type="parTrans" cxnId="{8B4AE9AD-B897-40E9-B5BD-613AD5ECCAF6}">
      <dgm:prSet/>
      <dgm:spPr/>
      <dgm:t>
        <a:bodyPr/>
        <a:lstStyle/>
        <a:p>
          <a:endParaRPr lang="ru-RU"/>
        </a:p>
      </dgm:t>
    </dgm:pt>
    <dgm:pt modelId="{85420147-0E9B-44DF-A2F4-1ECD68B7325A}" type="sibTrans" cxnId="{8B4AE9AD-B897-40E9-B5BD-613AD5ECCAF6}">
      <dgm:prSet/>
      <dgm:spPr/>
      <dgm:t>
        <a:bodyPr/>
        <a:lstStyle/>
        <a:p>
          <a:endParaRPr lang="ru-RU"/>
        </a:p>
      </dgm:t>
    </dgm:pt>
    <dgm:pt modelId="{DC737641-8D81-4C61-9C74-B0232CF34156}">
      <dgm:prSet phldrT="[Текст]" custT="1"/>
      <dgm:spPr/>
      <dgm:t>
        <a:bodyPr/>
        <a:lstStyle/>
        <a:p>
          <a:r>
            <a:rPr lang="ru-RU" sz="2400" b="1" dirty="0" smtClean="0"/>
            <a:t>ОДНОРАЗОВОСТЬ</a:t>
          </a:r>
          <a:endParaRPr lang="ru-RU" sz="2400" b="1" dirty="0"/>
        </a:p>
      </dgm:t>
    </dgm:pt>
    <dgm:pt modelId="{C258B192-357D-491D-A3E4-071A634DD39E}" type="parTrans" cxnId="{FA58B586-73AB-4A18-9DE2-B16D5591353C}">
      <dgm:prSet/>
      <dgm:spPr/>
      <dgm:t>
        <a:bodyPr/>
        <a:lstStyle/>
        <a:p>
          <a:endParaRPr lang="ru-RU"/>
        </a:p>
      </dgm:t>
    </dgm:pt>
    <dgm:pt modelId="{CEA6868A-7131-41E5-B2F9-AB1EE5F3FCDA}" type="sibTrans" cxnId="{FA58B586-73AB-4A18-9DE2-B16D5591353C}">
      <dgm:prSet/>
      <dgm:spPr/>
      <dgm:t>
        <a:bodyPr/>
        <a:lstStyle/>
        <a:p>
          <a:endParaRPr lang="ru-RU"/>
        </a:p>
      </dgm:t>
    </dgm:pt>
    <dgm:pt modelId="{4E285867-E7DF-48D2-8170-6E9CD6CAFF58}" type="pres">
      <dgm:prSet presAssocID="{35C355BB-CE17-4EB2-A54B-DE2336EA42F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D067C094-2201-47C8-94FF-0BF50674BD26}" type="pres">
      <dgm:prSet presAssocID="{35C355BB-CE17-4EB2-A54B-DE2336EA42F3}" presName="pyramid" presStyleLbl="node1" presStyleIdx="0" presStyleCnt="1" custLinFactNeighborX="755" custLinFactNeighborY="587"/>
      <dgm:spPr/>
    </dgm:pt>
    <dgm:pt modelId="{0F171066-F5FD-41D3-8B4B-0B65025121B5}" type="pres">
      <dgm:prSet presAssocID="{35C355BB-CE17-4EB2-A54B-DE2336EA42F3}" presName="theList" presStyleCnt="0"/>
      <dgm:spPr/>
    </dgm:pt>
    <dgm:pt modelId="{D0000DB7-4CC6-4220-A68F-F8EA8FAB6C22}" type="pres">
      <dgm:prSet presAssocID="{136B1DF7-C171-49EF-9CFF-7B6EBD5891F3}" presName="aNode" presStyleLbl="fgAcc1" presStyleIdx="0" presStyleCnt="4" custScaleX="193680" custScaleY="72703" custLinFactY="-26257" custLinFactNeighborX="9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B81DA7-6563-4760-853D-D99D8317F0F0}" type="pres">
      <dgm:prSet presAssocID="{136B1DF7-C171-49EF-9CFF-7B6EBD5891F3}" presName="aSpace" presStyleCnt="0"/>
      <dgm:spPr/>
    </dgm:pt>
    <dgm:pt modelId="{9E7257C2-635A-467A-8C61-F048200F854E}" type="pres">
      <dgm:prSet presAssocID="{3F9CB12A-6A07-4656-A78C-D5F1D68736D9}" presName="aNode" presStyleLbl="fgAcc1" presStyleIdx="1" presStyleCnt="4" custScaleX="190848" custScaleY="66795" custLinFactY="-5382" custLinFactNeighborX="702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4F20E-E255-456D-9AA8-8BFEFCAE811D}" type="pres">
      <dgm:prSet presAssocID="{3F9CB12A-6A07-4656-A78C-D5F1D68736D9}" presName="aSpace" presStyleCnt="0"/>
      <dgm:spPr/>
    </dgm:pt>
    <dgm:pt modelId="{0E4D629E-C540-42B4-88C4-C6694694111A}" type="pres">
      <dgm:prSet presAssocID="{0BCB17A4-92D8-4786-8971-1BA2B24969CD}" presName="aNode" presStyleLbl="fgAcc1" presStyleIdx="2" presStyleCnt="4" custScaleX="186715" custLinFactNeighborX="6905" custLinFactNeighborY="95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635B2-EA8A-47A1-839B-25F93A233A5D}" type="pres">
      <dgm:prSet presAssocID="{0BCB17A4-92D8-4786-8971-1BA2B24969CD}" presName="aSpace" presStyleCnt="0"/>
      <dgm:spPr/>
    </dgm:pt>
    <dgm:pt modelId="{BC393D2E-C8F5-4DEC-AA8D-54DE9A95040D}" type="pres">
      <dgm:prSet presAssocID="{DC737641-8D81-4C61-9C74-B0232CF34156}" presName="aNode" presStyleLbl="fgAcc1" presStyleIdx="3" presStyleCnt="4" custScaleX="191653" custScaleY="86635" custLinFactY="7826" custLinFactNeighborX="711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104F2-EEDC-4063-928D-457220C552B7}" type="pres">
      <dgm:prSet presAssocID="{DC737641-8D81-4C61-9C74-B0232CF34156}" presName="aSpace" presStyleCnt="0"/>
      <dgm:spPr/>
    </dgm:pt>
  </dgm:ptLst>
  <dgm:cxnLst>
    <dgm:cxn modelId="{8B4AE9AD-B897-40E9-B5BD-613AD5ECCAF6}" srcId="{35C355BB-CE17-4EB2-A54B-DE2336EA42F3}" destId="{0BCB17A4-92D8-4786-8971-1BA2B24969CD}" srcOrd="2" destOrd="0" parTransId="{E18169B5-1468-4767-A6AE-097ABA729C2A}" sibTransId="{85420147-0E9B-44DF-A2F4-1ECD68B7325A}"/>
    <dgm:cxn modelId="{77631477-CC56-4494-B27F-1CBAD1DB383E}" srcId="{35C355BB-CE17-4EB2-A54B-DE2336EA42F3}" destId="{136B1DF7-C171-49EF-9CFF-7B6EBD5891F3}" srcOrd="0" destOrd="0" parTransId="{E6E9E689-A4B2-4AD2-8EC9-5059540A4E0B}" sibTransId="{81DA4790-AB1E-406F-8B95-58A293D16A1B}"/>
    <dgm:cxn modelId="{8BE2D880-AB77-48E1-A75F-83FCA03920ED}" type="presOf" srcId="{3F9CB12A-6A07-4656-A78C-D5F1D68736D9}" destId="{9E7257C2-635A-467A-8C61-F048200F854E}" srcOrd="0" destOrd="0" presId="urn:microsoft.com/office/officeart/2005/8/layout/pyramid2"/>
    <dgm:cxn modelId="{FA58B586-73AB-4A18-9DE2-B16D5591353C}" srcId="{35C355BB-CE17-4EB2-A54B-DE2336EA42F3}" destId="{DC737641-8D81-4C61-9C74-B0232CF34156}" srcOrd="3" destOrd="0" parTransId="{C258B192-357D-491D-A3E4-071A634DD39E}" sibTransId="{CEA6868A-7131-41E5-B2F9-AB1EE5F3FCDA}"/>
    <dgm:cxn modelId="{476A712D-7477-4223-984C-A15386A113B1}" type="presOf" srcId="{35C355BB-CE17-4EB2-A54B-DE2336EA42F3}" destId="{4E285867-E7DF-48D2-8170-6E9CD6CAFF58}" srcOrd="0" destOrd="0" presId="urn:microsoft.com/office/officeart/2005/8/layout/pyramid2"/>
    <dgm:cxn modelId="{8AFCD62E-7400-4329-AEA7-DE9E75DF698E}" type="presOf" srcId="{DC737641-8D81-4C61-9C74-B0232CF34156}" destId="{BC393D2E-C8F5-4DEC-AA8D-54DE9A95040D}" srcOrd="0" destOrd="0" presId="urn:microsoft.com/office/officeart/2005/8/layout/pyramid2"/>
    <dgm:cxn modelId="{A880DF1C-ED04-41F2-8D29-FEF6B3C20320}" type="presOf" srcId="{136B1DF7-C171-49EF-9CFF-7B6EBD5891F3}" destId="{D0000DB7-4CC6-4220-A68F-F8EA8FAB6C22}" srcOrd="0" destOrd="0" presId="urn:microsoft.com/office/officeart/2005/8/layout/pyramid2"/>
    <dgm:cxn modelId="{D122509A-0C0C-4F9E-84BC-8A92B1B54686}" type="presOf" srcId="{0BCB17A4-92D8-4786-8971-1BA2B24969CD}" destId="{0E4D629E-C540-42B4-88C4-C6694694111A}" srcOrd="0" destOrd="0" presId="urn:microsoft.com/office/officeart/2005/8/layout/pyramid2"/>
    <dgm:cxn modelId="{4584D36C-2490-4B1A-B8E7-51A4C41F2146}" srcId="{35C355BB-CE17-4EB2-A54B-DE2336EA42F3}" destId="{3F9CB12A-6A07-4656-A78C-D5F1D68736D9}" srcOrd="1" destOrd="0" parTransId="{7D2D5AF9-374E-4A21-A8CE-7A9B95BDC1DD}" sibTransId="{CA44CACB-E2AF-41ED-B7F5-5C45FDEDD6A1}"/>
    <dgm:cxn modelId="{0652F278-FF3A-42F5-A6C7-83315360381D}" type="presParOf" srcId="{4E285867-E7DF-48D2-8170-6E9CD6CAFF58}" destId="{D067C094-2201-47C8-94FF-0BF50674BD26}" srcOrd="0" destOrd="0" presId="urn:microsoft.com/office/officeart/2005/8/layout/pyramid2"/>
    <dgm:cxn modelId="{97B02449-60DC-443C-BF81-998881D4565B}" type="presParOf" srcId="{4E285867-E7DF-48D2-8170-6E9CD6CAFF58}" destId="{0F171066-F5FD-41D3-8B4B-0B65025121B5}" srcOrd="1" destOrd="0" presId="urn:microsoft.com/office/officeart/2005/8/layout/pyramid2"/>
    <dgm:cxn modelId="{EB23B430-91A9-44E0-9F58-83FCA7C6A63B}" type="presParOf" srcId="{0F171066-F5FD-41D3-8B4B-0B65025121B5}" destId="{D0000DB7-4CC6-4220-A68F-F8EA8FAB6C22}" srcOrd="0" destOrd="0" presId="urn:microsoft.com/office/officeart/2005/8/layout/pyramid2"/>
    <dgm:cxn modelId="{D64402DA-C2A4-4448-BFC2-3A4A476CB3AD}" type="presParOf" srcId="{0F171066-F5FD-41D3-8B4B-0B65025121B5}" destId="{F0B81DA7-6563-4760-853D-D99D8317F0F0}" srcOrd="1" destOrd="0" presId="urn:microsoft.com/office/officeart/2005/8/layout/pyramid2"/>
    <dgm:cxn modelId="{CB7DC39D-1C5E-4215-9A5A-1A1DF7CDAF87}" type="presParOf" srcId="{0F171066-F5FD-41D3-8B4B-0B65025121B5}" destId="{9E7257C2-635A-467A-8C61-F048200F854E}" srcOrd="2" destOrd="0" presId="urn:microsoft.com/office/officeart/2005/8/layout/pyramid2"/>
    <dgm:cxn modelId="{B8AA41B4-1DB8-4CD5-8164-4795DA2B0634}" type="presParOf" srcId="{0F171066-F5FD-41D3-8B4B-0B65025121B5}" destId="{B254F20E-E255-456D-9AA8-8BFEFCAE811D}" srcOrd="3" destOrd="0" presId="urn:microsoft.com/office/officeart/2005/8/layout/pyramid2"/>
    <dgm:cxn modelId="{23041EBA-A4BE-4144-91BD-1062E67EA0D9}" type="presParOf" srcId="{0F171066-F5FD-41D3-8B4B-0B65025121B5}" destId="{0E4D629E-C540-42B4-88C4-C6694694111A}" srcOrd="4" destOrd="0" presId="urn:microsoft.com/office/officeart/2005/8/layout/pyramid2"/>
    <dgm:cxn modelId="{1196AF24-8116-47F1-B358-60E47FC9311F}" type="presParOf" srcId="{0F171066-F5FD-41D3-8B4B-0B65025121B5}" destId="{741635B2-EA8A-47A1-839B-25F93A233A5D}" srcOrd="5" destOrd="0" presId="urn:microsoft.com/office/officeart/2005/8/layout/pyramid2"/>
    <dgm:cxn modelId="{C4E1C9CD-6D5B-4B25-AC78-C6D0389DF6F5}" type="presParOf" srcId="{0F171066-F5FD-41D3-8B4B-0B65025121B5}" destId="{BC393D2E-C8F5-4DEC-AA8D-54DE9A95040D}" srcOrd="6" destOrd="0" presId="urn:microsoft.com/office/officeart/2005/8/layout/pyramid2"/>
    <dgm:cxn modelId="{02F2B038-F64A-4457-B47F-03FCBBD649A8}" type="presParOf" srcId="{0F171066-F5FD-41D3-8B4B-0B65025121B5}" destId="{97D104F2-EEDC-4063-928D-457220C552B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DB8974C-48FF-46BB-9B8E-906FD537889D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51346D-22C7-4EF6-85AF-9DA4CC572D20}">
      <dgm:prSet phldrT="[Текст]" custT="1"/>
      <dgm:spPr/>
      <dgm:t>
        <a:bodyPr/>
        <a:lstStyle/>
        <a:p>
          <a:r>
            <a:rPr lang="ru-RU" sz="2400" b="1" dirty="0" smtClean="0"/>
            <a:t>ПАРТНЕРСКИЕ ОТНОШЕНИЯ МЕЖДУ ВЗРОСЛЫМ И РЕБЕНКОМ</a:t>
          </a:r>
          <a:endParaRPr lang="ru-RU" sz="2400" b="1" dirty="0"/>
        </a:p>
      </dgm:t>
    </dgm:pt>
    <dgm:pt modelId="{5D79DA46-E187-47CE-A74C-FF35BEF543AB}" type="parTrans" cxnId="{DED05963-8C04-448E-B96D-3D32A10236F4}">
      <dgm:prSet/>
      <dgm:spPr/>
      <dgm:t>
        <a:bodyPr/>
        <a:lstStyle/>
        <a:p>
          <a:endParaRPr lang="ru-RU"/>
        </a:p>
      </dgm:t>
    </dgm:pt>
    <dgm:pt modelId="{EEC26B3A-A625-4556-97C4-FF8C40A4671D}" type="sibTrans" cxnId="{DED05963-8C04-448E-B96D-3D32A10236F4}">
      <dgm:prSet/>
      <dgm:spPr/>
      <dgm:t>
        <a:bodyPr/>
        <a:lstStyle/>
        <a:p>
          <a:endParaRPr lang="ru-RU"/>
        </a:p>
      </dgm:t>
    </dgm:pt>
    <dgm:pt modelId="{8D9E6E82-0D07-4DDE-B651-547C2782F794}">
      <dgm:prSet phldrT="[Текст]" custT="1"/>
      <dgm:spPr/>
      <dgm:t>
        <a:bodyPr/>
        <a:lstStyle/>
        <a:p>
          <a:r>
            <a:rPr lang="ru-RU" sz="2400" b="1" dirty="0" smtClean="0"/>
            <a:t>РАВНОПРАВНОЕ УЧАСТИЕ В ИГРЕ</a:t>
          </a:r>
          <a:endParaRPr lang="ru-RU" sz="2400" b="1" dirty="0"/>
        </a:p>
      </dgm:t>
    </dgm:pt>
    <dgm:pt modelId="{BC44FC07-78AE-4B82-A490-5954EEC7F1A3}" type="parTrans" cxnId="{3680337F-A581-4E0F-AABF-A1624C3382F2}">
      <dgm:prSet/>
      <dgm:spPr/>
      <dgm:t>
        <a:bodyPr/>
        <a:lstStyle/>
        <a:p>
          <a:endParaRPr lang="ru-RU"/>
        </a:p>
      </dgm:t>
    </dgm:pt>
    <dgm:pt modelId="{E3266EE6-94ED-4F1A-AE84-3A894874C14C}" type="sibTrans" cxnId="{3680337F-A581-4E0F-AABF-A1624C3382F2}">
      <dgm:prSet/>
      <dgm:spPr/>
      <dgm:t>
        <a:bodyPr/>
        <a:lstStyle/>
        <a:p>
          <a:endParaRPr lang="ru-RU"/>
        </a:p>
      </dgm:t>
    </dgm:pt>
    <dgm:pt modelId="{5C949D2A-3372-4503-82BC-832082F9D2FD}">
      <dgm:prSet phldrT="[Текст]" custT="1"/>
      <dgm:spPr/>
      <dgm:t>
        <a:bodyPr/>
        <a:lstStyle/>
        <a:p>
          <a:r>
            <a:rPr lang="ru-RU" sz="2400" b="1" dirty="0" smtClean="0"/>
            <a:t>ИСКРЕННЕЕ УВЛЕЧЕНИЕ ИГРОЙ</a:t>
          </a:r>
          <a:endParaRPr lang="ru-RU" sz="2400" b="1" dirty="0"/>
        </a:p>
      </dgm:t>
    </dgm:pt>
    <dgm:pt modelId="{657AC05F-EF3E-492E-A50A-4300D7CDBC3E}" type="parTrans" cxnId="{2248BEED-DCCB-4E57-BFF8-335A0FE0BB6B}">
      <dgm:prSet/>
      <dgm:spPr/>
      <dgm:t>
        <a:bodyPr/>
        <a:lstStyle/>
        <a:p>
          <a:endParaRPr lang="ru-RU"/>
        </a:p>
      </dgm:t>
    </dgm:pt>
    <dgm:pt modelId="{A39211C1-220A-473C-B229-AD08F7115DFB}" type="sibTrans" cxnId="{2248BEED-DCCB-4E57-BFF8-335A0FE0BB6B}">
      <dgm:prSet/>
      <dgm:spPr/>
      <dgm:t>
        <a:bodyPr/>
        <a:lstStyle/>
        <a:p>
          <a:endParaRPr lang="ru-RU"/>
        </a:p>
      </dgm:t>
    </dgm:pt>
    <dgm:pt modelId="{ACA7DE5C-5D14-4B5D-80E0-7A35695D51F1}">
      <dgm:prSet phldrT="[Текст]" custT="1"/>
      <dgm:spPr/>
      <dgm:t>
        <a:bodyPr/>
        <a:lstStyle/>
        <a:p>
          <a:r>
            <a:rPr lang="ru-RU" sz="2400" b="1" dirty="0" smtClean="0"/>
            <a:t>ПРИНЯТИЕ ЛЮБОГО ОТВЕТА</a:t>
          </a:r>
          <a:endParaRPr lang="ru-RU" sz="2400" b="1" dirty="0"/>
        </a:p>
      </dgm:t>
    </dgm:pt>
    <dgm:pt modelId="{7186B663-18AA-45E5-8323-3EDD88BA0BC0}" type="parTrans" cxnId="{2D66E234-523B-4B8C-99FF-1A78B4212660}">
      <dgm:prSet/>
      <dgm:spPr/>
      <dgm:t>
        <a:bodyPr/>
        <a:lstStyle/>
        <a:p>
          <a:endParaRPr lang="ru-RU"/>
        </a:p>
      </dgm:t>
    </dgm:pt>
    <dgm:pt modelId="{30093B6A-21D1-40E6-BE72-441431E32169}" type="sibTrans" cxnId="{2D66E234-523B-4B8C-99FF-1A78B4212660}">
      <dgm:prSet/>
      <dgm:spPr/>
      <dgm:t>
        <a:bodyPr/>
        <a:lstStyle/>
        <a:p>
          <a:endParaRPr lang="ru-RU"/>
        </a:p>
      </dgm:t>
    </dgm:pt>
    <dgm:pt modelId="{6088B528-9CC2-4775-9A3C-4AA2AD99D199}">
      <dgm:prSet phldrT="[Текст]" custT="1"/>
      <dgm:spPr/>
      <dgm:t>
        <a:bodyPr/>
        <a:lstStyle/>
        <a:p>
          <a:r>
            <a:rPr lang="ru-RU" sz="2400" b="1" dirty="0" smtClean="0"/>
            <a:t>ШУМ – РЕЗУЛЬТАТ АКТИВНОСТИ</a:t>
          </a:r>
          <a:endParaRPr lang="ru-RU" sz="2400" b="1" dirty="0"/>
        </a:p>
      </dgm:t>
    </dgm:pt>
    <dgm:pt modelId="{477CA8AA-A660-4DDA-AF65-B5A74BC012C8}" type="parTrans" cxnId="{0AE6A82C-2345-4F03-AFEF-717BB2508CE7}">
      <dgm:prSet/>
      <dgm:spPr/>
      <dgm:t>
        <a:bodyPr/>
        <a:lstStyle/>
        <a:p>
          <a:endParaRPr lang="ru-RU"/>
        </a:p>
      </dgm:t>
    </dgm:pt>
    <dgm:pt modelId="{17A7F6B7-6CF3-4F61-AAE6-53611BDFF44D}" type="sibTrans" cxnId="{0AE6A82C-2345-4F03-AFEF-717BB2508CE7}">
      <dgm:prSet/>
      <dgm:spPr/>
      <dgm:t>
        <a:bodyPr/>
        <a:lstStyle/>
        <a:p>
          <a:endParaRPr lang="ru-RU"/>
        </a:p>
      </dgm:t>
    </dgm:pt>
    <dgm:pt modelId="{733D9789-9D1E-40E1-91D4-2B9EDB545360}" type="pres">
      <dgm:prSet presAssocID="{DDB8974C-48FF-46BB-9B8E-906FD537889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7446B21-D6EB-41E5-85DF-9C033EB7371C}" type="pres">
      <dgm:prSet presAssocID="{DDB8974C-48FF-46BB-9B8E-906FD537889D}" presName="pyramid" presStyleLbl="node1" presStyleIdx="0" presStyleCnt="1"/>
      <dgm:spPr/>
    </dgm:pt>
    <dgm:pt modelId="{0A37433B-F762-45DB-990A-BA177EC6A4B7}" type="pres">
      <dgm:prSet presAssocID="{DDB8974C-48FF-46BB-9B8E-906FD537889D}" presName="theList" presStyleCnt="0"/>
      <dgm:spPr/>
    </dgm:pt>
    <dgm:pt modelId="{56821C90-FD99-48FB-8F26-2E6D81D030F6}" type="pres">
      <dgm:prSet presAssocID="{0B51346D-22C7-4EF6-85AF-9DA4CC572D20}" presName="aNode" presStyleLbl="fgAcc1" presStyleIdx="0" presStyleCnt="5" custScaleX="202753" custScaleY="62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24209-2B98-443F-91F3-6AA96F4EB451}" type="pres">
      <dgm:prSet presAssocID="{0B51346D-22C7-4EF6-85AF-9DA4CC572D20}" presName="aSpace" presStyleCnt="0"/>
      <dgm:spPr/>
    </dgm:pt>
    <dgm:pt modelId="{01DEC681-F9E3-4A46-B334-3CD230EB9EC6}" type="pres">
      <dgm:prSet presAssocID="{8D9E6E82-0D07-4DDE-B651-547C2782F794}" presName="aNode" presStyleLbl="fgAcc1" presStyleIdx="1" presStyleCnt="5" custScaleX="201524" custScaleY="561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94C89D-063D-468D-A453-0E44168FA520}" type="pres">
      <dgm:prSet presAssocID="{8D9E6E82-0D07-4DDE-B651-547C2782F794}" presName="aSpace" presStyleCnt="0"/>
      <dgm:spPr/>
    </dgm:pt>
    <dgm:pt modelId="{B992DDC3-CA91-44E4-B25B-3808AC74D85C}" type="pres">
      <dgm:prSet presAssocID="{5C949D2A-3372-4503-82BC-832082F9D2FD}" presName="aNode" presStyleLbl="fgAcc1" presStyleIdx="2" presStyleCnt="5" custScaleX="201524" custScaleY="53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84DFB-355D-4067-99F7-9F472B3BB685}" type="pres">
      <dgm:prSet presAssocID="{5C949D2A-3372-4503-82BC-832082F9D2FD}" presName="aSpace" presStyleCnt="0"/>
      <dgm:spPr/>
    </dgm:pt>
    <dgm:pt modelId="{EDA9F47F-86C1-4031-BD77-8A7D1ABF2A21}" type="pres">
      <dgm:prSet presAssocID="{ACA7DE5C-5D14-4B5D-80E0-7A35695D51F1}" presName="aNode" presStyleLbl="fgAcc1" presStyleIdx="3" presStyleCnt="5" custScaleX="201524" custScaleY="53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565A7-E249-46F0-A5FD-5E4EBAEAA7FF}" type="pres">
      <dgm:prSet presAssocID="{ACA7DE5C-5D14-4B5D-80E0-7A35695D51F1}" presName="aSpace" presStyleCnt="0"/>
      <dgm:spPr/>
    </dgm:pt>
    <dgm:pt modelId="{A1F03218-A4C5-48BF-A633-81FD2688484A}" type="pres">
      <dgm:prSet presAssocID="{6088B528-9CC2-4775-9A3C-4AA2AD99D199}" presName="aNode" presStyleLbl="fgAcc1" presStyleIdx="4" presStyleCnt="5" custScaleX="196977" custScaleY="53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039D6D-C234-4386-AE7B-A578B243839E}" type="pres">
      <dgm:prSet presAssocID="{6088B528-9CC2-4775-9A3C-4AA2AD99D199}" presName="aSpace" presStyleCnt="0"/>
      <dgm:spPr/>
    </dgm:pt>
  </dgm:ptLst>
  <dgm:cxnLst>
    <dgm:cxn modelId="{2248BEED-DCCB-4E57-BFF8-335A0FE0BB6B}" srcId="{DDB8974C-48FF-46BB-9B8E-906FD537889D}" destId="{5C949D2A-3372-4503-82BC-832082F9D2FD}" srcOrd="2" destOrd="0" parTransId="{657AC05F-EF3E-492E-A50A-4300D7CDBC3E}" sibTransId="{A39211C1-220A-473C-B229-AD08F7115DFB}"/>
    <dgm:cxn modelId="{721D0AC8-CF4E-4116-A301-C8DADA51B8A1}" type="presOf" srcId="{ACA7DE5C-5D14-4B5D-80E0-7A35695D51F1}" destId="{EDA9F47F-86C1-4031-BD77-8A7D1ABF2A21}" srcOrd="0" destOrd="0" presId="urn:microsoft.com/office/officeart/2005/8/layout/pyramid2"/>
    <dgm:cxn modelId="{8216C7FF-06F7-48A8-972F-F11ED1728758}" type="presOf" srcId="{0B51346D-22C7-4EF6-85AF-9DA4CC572D20}" destId="{56821C90-FD99-48FB-8F26-2E6D81D030F6}" srcOrd="0" destOrd="0" presId="urn:microsoft.com/office/officeart/2005/8/layout/pyramid2"/>
    <dgm:cxn modelId="{B47C3EAC-565A-4B2E-A0D9-1DA621B1B6A7}" type="presOf" srcId="{6088B528-9CC2-4775-9A3C-4AA2AD99D199}" destId="{A1F03218-A4C5-48BF-A633-81FD2688484A}" srcOrd="0" destOrd="0" presId="urn:microsoft.com/office/officeart/2005/8/layout/pyramid2"/>
    <dgm:cxn modelId="{7FF67444-3A3D-44CD-8D06-8C94278033E9}" type="presOf" srcId="{8D9E6E82-0D07-4DDE-B651-547C2782F794}" destId="{01DEC681-F9E3-4A46-B334-3CD230EB9EC6}" srcOrd="0" destOrd="0" presId="urn:microsoft.com/office/officeart/2005/8/layout/pyramid2"/>
    <dgm:cxn modelId="{2D66E234-523B-4B8C-99FF-1A78B4212660}" srcId="{DDB8974C-48FF-46BB-9B8E-906FD537889D}" destId="{ACA7DE5C-5D14-4B5D-80E0-7A35695D51F1}" srcOrd="3" destOrd="0" parTransId="{7186B663-18AA-45E5-8323-3EDD88BA0BC0}" sibTransId="{30093B6A-21D1-40E6-BE72-441431E32169}"/>
    <dgm:cxn modelId="{0AE6A82C-2345-4F03-AFEF-717BB2508CE7}" srcId="{DDB8974C-48FF-46BB-9B8E-906FD537889D}" destId="{6088B528-9CC2-4775-9A3C-4AA2AD99D199}" srcOrd="4" destOrd="0" parTransId="{477CA8AA-A660-4DDA-AF65-B5A74BC012C8}" sibTransId="{17A7F6B7-6CF3-4F61-AAE6-53611BDFF44D}"/>
    <dgm:cxn modelId="{3680337F-A581-4E0F-AABF-A1624C3382F2}" srcId="{DDB8974C-48FF-46BB-9B8E-906FD537889D}" destId="{8D9E6E82-0D07-4DDE-B651-547C2782F794}" srcOrd="1" destOrd="0" parTransId="{BC44FC07-78AE-4B82-A490-5954EEC7F1A3}" sibTransId="{E3266EE6-94ED-4F1A-AE84-3A894874C14C}"/>
    <dgm:cxn modelId="{DEF1ADC0-5A19-41D3-8A62-5141CEF17017}" type="presOf" srcId="{DDB8974C-48FF-46BB-9B8E-906FD537889D}" destId="{733D9789-9D1E-40E1-91D4-2B9EDB545360}" srcOrd="0" destOrd="0" presId="urn:microsoft.com/office/officeart/2005/8/layout/pyramid2"/>
    <dgm:cxn modelId="{DED05963-8C04-448E-B96D-3D32A10236F4}" srcId="{DDB8974C-48FF-46BB-9B8E-906FD537889D}" destId="{0B51346D-22C7-4EF6-85AF-9DA4CC572D20}" srcOrd="0" destOrd="0" parTransId="{5D79DA46-E187-47CE-A74C-FF35BEF543AB}" sibTransId="{EEC26B3A-A625-4556-97C4-FF8C40A4671D}"/>
    <dgm:cxn modelId="{22E41DFD-0C7B-4CF0-B94F-0CBC845B124D}" type="presOf" srcId="{5C949D2A-3372-4503-82BC-832082F9D2FD}" destId="{B992DDC3-CA91-44E4-B25B-3808AC74D85C}" srcOrd="0" destOrd="0" presId="urn:microsoft.com/office/officeart/2005/8/layout/pyramid2"/>
    <dgm:cxn modelId="{7EC2D963-293D-46DD-AD2B-9A5DC3C6C4CC}" type="presParOf" srcId="{733D9789-9D1E-40E1-91D4-2B9EDB545360}" destId="{47446B21-D6EB-41E5-85DF-9C033EB7371C}" srcOrd="0" destOrd="0" presId="urn:microsoft.com/office/officeart/2005/8/layout/pyramid2"/>
    <dgm:cxn modelId="{F846AB80-0D42-4D1D-BB07-F6C6300DDBFD}" type="presParOf" srcId="{733D9789-9D1E-40E1-91D4-2B9EDB545360}" destId="{0A37433B-F762-45DB-990A-BA177EC6A4B7}" srcOrd="1" destOrd="0" presId="urn:microsoft.com/office/officeart/2005/8/layout/pyramid2"/>
    <dgm:cxn modelId="{3E62BECD-A838-49E7-B7DB-DE349328434D}" type="presParOf" srcId="{0A37433B-F762-45DB-990A-BA177EC6A4B7}" destId="{56821C90-FD99-48FB-8F26-2E6D81D030F6}" srcOrd="0" destOrd="0" presId="urn:microsoft.com/office/officeart/2005/8/layout/pyramid2"/>
    <dgm:cxn modelId="{E0793CCF-E554-40E6-8DC1-35E0182DA5DA}" type="presParOf" srcId="{0A37433B-F762-45DB-990A-BA177EC6A4B7}" destId="{08D24209-2B98-443F-91F3-6AA96F4EB451}" srcOrd="1" destOrd="0" presId="urn:microsoft.com/office/officeart/2005/8/layout/pyramid2"/>
    <dgm:cxn modelId="{FAE67D04-B20A-4015-A5A8-E37C5433E3A7}" type="presParOf" srcId="{0A37433B-F762-45DB-990A-BA177EC6A4B7}" destId="{01DEC681-F9E3-4A46-B334-3CD230EB9EC6}" srcOrd="2" destOrd="0" presId="urn:microsoft.com/office/officeart/2005/8/layout/pyramid2"/>
    <dgm:cxn modelId="{79EF4250-1623-4E9C-A376-FDF5A678DF32}" type="presParOf" srcId="{0A37433B-F762-45DB-990A-BA177EC6A4B7}" destId="{9F94C89D-063D-468D-A453-0E44168FA520}" srcOrd="3" destOrd="0" presId="urn:microsoft.com/office/officeart/2005/8/layout/pyramid2"/>
    <dgm:cxn modelId="{0E3831B1-980D-4961-8B3B-A0EF048EBC91}" type="presParOf" srcId="{0A37433B-F762-45DB-990A-BA177EC6A4B7}" destId="{B992DDC3-CA91-44E4-B25B-3808AC74D85C}" srcOrd="4" destOrd="0" presId="urn:microsoft.com/office/officeart/2005/8/layout/pyramid2"/>
    <dgm:cxn modelId="{C2C42C31-3A6C-42FC-94C3-B154235A4AFD}" type="presParOf" srcId="{0A37433B-F762-45DB-990A-BA177EC6A4B7}" destId="{71684DFB-355D-4067-99F7-9F472B3BB685}" srcOrd="5" destOrd="0" presId="urn:microsoft.com/office/officeart/2005/8/layout/pyramid2"/>
    <dgm:cxn modelId="{E00404FD-B42D-463D-A545-C6AE0FA0E664}" type="presParOf" srcId="{0A37433B-F762-45DB-990A-BA177EC6A4B7}" destId="{EDA9F47F-86C1-4031-BD77-8A7D1ABF2A21}" srcOrd="6" destOrd="0" presId="urn:microsoft.com/office/officeart/2005/8/layout/pyramid2"/>
    <dgm:cxn modelId="{BB3DF075-9D67-4098-91A4-4BF3A522643A}" type="presParOf" srcId="{0A37433B-F762-45DB-990A-BA177EC6A4B7}" destId="{858565A7-E249-46F0-A5FD-5E4EBAEAA7FF}" srcOrd="7" destOrd="0" presId="urn:microsoft.com/office/officeart/2005/8/layout/pyramid2"/>
    <dgm:cxn modelId="{FDCD41A1-96EA-4C8F-808D-7ADCA2523E52}" type="presParOf" srcId="{0A37433B-F762-45DB-990A-BA177EC6A4B7}" destId="{A1F03218-A4C5-48BF-A633-81FD2688484A}" srcOrd="8" destOrd="0" presId="urn:microsoft.com/office/officeart/2005/8/layout/pyramid2"/>
    <dgm:cxn modelId="{49B29813-D38D-466F-BC16-5DAE48D82EF9}" type="presParOf" srcId="{0A37433B-F762-45DB-990A-BA177EC6A4B7}" destId="{B0039D6D-C234-4386-AE7B-A578B243839E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A3EF0A5-DA09-4FBE-A368-B2029D02FC4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9B01EA-FB62-4611-83AF-1817F51B41CB}">
      <dgm:prSet phldrT="[Текст]" custT="1"/>
      <dgm:spPr/>
      <dgm:t>
        <a:bodyPr/>
        <a:lstStyle/>
        <a:p>
          <a:r>
            <a:rPr lang="ru-RU" sz="2800" b="1" dirty="0" smtClean="0"/>
            <a:t>ОБЩЕНИЕ</a:t>
          </a:r>
          <a:endParaRPr lang="ru-RU" sz="2800" b="1" dirty="0"/>
        </a:p>
      </dgm:t>
    </dgm:pt>
    <dgm:pt modelId="{5E84E5E8-9E35-4564-9D61-3D7BA9966341}" type="parTrans" cxnId="{04B11D45-A3DB-4178-AB5D-459585645CDC}">
      <dgm:prSet/>
      <dgm:spPr/>
      <dgm:t>
        <a:bodyPr/>
        <a:lstStyle/>
        <a:p>
          <a:endParaRPr lang="ru-RU"/>
        </a:p>
      </dgm:t>
    </dgm:pt>
    <dgm:pt modelId="{ED51B7DC-3441-4525-9C3C-51205BD4681B}" type="sibTrans" cxnId="{04B11D45-A3DB-4178-AB5D-459585645CDC}">
      <dgm:prSet/>
      <dgm:spPr/>
      <dgm:t>
        <a:bodyPr/>
        <a:lstStyle/>
        <a:p>
          <a:endParaRPr lang="ru-RU"/>
        </a:p>
      </dgm:t>
    </dgm:pt>
    <dgm:pt modelId="{010864A8-321E-4E4D-A5F9-988DB4DF0CFD}">
      <dgm:prSet phldrT="[Текст]" custT="1"/>
      <dgm:spPr/>
      <dgm:t>
        <a:bodyPr/>
        <a:lstStyle/>
        <a:p>
          <a:r>
            <a:rPr lang="ru-RU" sz="2800" b="1" dirty="0" smtClean="0"/>
            <a:t>БЕСЕДЫ</a:t>
          </a:r>
          <a:endParaRPr lang="ru-RU" sz="2800" b="1" dirty="0"/>
        </a:p>
      </dgm:t>
    </dgm:pt>
    <dgm:pt modelId="{3D5EBC1C-36B8-413B-824B-78CDC735C4AA}" type="parTrans" cxnId="{86D77B47-7EA5-4426-B258-0C81342A5D8D}">
      <dgm:prSet/>
      <dgm:spPr/>
      <dgm:t>
        <a:bodyPr/>
        <a:lstStyle/>
        <a:p>
          <a:endParaRPr lang="ru-RU"/>
        </a:p>
      </dgm:t>
    </dgm:pt>
    <dgm:pt modelId="{D860AB4C-A583-4A14-811A-471A80394D7F}" type="sibTrans" cxnId="{86D77B47-7EA5-4426-B258-0C81342A5D8D}">
      <dgm:prSet/>
      <dgm:spPr/>
      <dgm:t>
        <a:bodyPr/>
        <a:lstStyle/>
        <a:p>
          <a:endParaRPr lang="ru-RU"/>
        </a:p>
      </dgm:t>
    </dgm:pt>
    <dgm:pt modelId="{1404A14A-5FA3-4693-9D7D-BB7C4230E324}">
      <dgm:prSet phldrT="[Текст]" custT="1"/>
      <dgm:spPr/>
      <dgm:t>
        <a:bodyPr/>
        <a:lstStyle/>
        <a:p>
          <a:r>
            <a:rPr lang="ru-RU" sz="2800" b="1" dirty="0" smtClean="0"/>
            <a:t>ИГРОВЫЕ СИТУАЦИИ</a:t>
          </a:r>
          <a:endParaRPr lang="ru-RU" sz="2800" b="1" dirty="0"/>
        </a:p>
      </dgm:t>
    </dgm:pt>
    <dgm:pt modelId="{39AFBAE7-6F45-4EB4-8953-350046B408F6}" type="sibTrans" cxnId="{0A3C8952-35A5-42B9-9726-42F241318D21}">
      <dgm:prSet/>
      <dgm:spPr/>
      <dgm:t>
        <a:bodyPr/>
        <a:lstStyle/>
        <a:p>
          <a:endParaRPr lang="ru-RU"/>
        </a:p>
      </dgm:t>
    </dgm:pt>
    <dgm:pt modelId="{1CA2168B-699E-4FE0-8E18-18F1832DF77F}" type="parTrans" cxnId="{0A3C8952-35A5-42B9-9726-42F241318D21}">
      <dgm:prSet/>
      <dgm:spPr/>
      <dgm:t>
        <a:bodyPr/>
        <a:lstStyle/>
        <a:p>
          <a:endParaRPr lang="ru-RU"/>
        </a:p>
      </dgm:t>
    </dgm:pt>
    <dgm:pt modelId="{C993C33B-BE05-4894-BD8E-C7CE86E52BA5}">
      <dgm:prSet phldrT="[Текст]" custT="1"/>
      <dgm:spPr/>
      <dgm:t>
        <a:bodyPr/>
        <a:lstStyle/>
        <a:p>
          <a:r>
            <a:rPr lang="ru-RU" sz="2800" b="1" dirty="0" smtClean="0"/>
            <a:t>ИНТЕРЕСНЫЕ РОЛИ</a:t>
          </a:r>
          <a:endParaRPr lang="ru-RU" sz="2800" b="1" dirty="0"/>
        </a:p>
      </dgm:t>
    </dgm:pt>
    <dgm:pt modelId="{9C9060B0-3108-4499-BCC9-DD886490024F}" type="parTrans" cxnId="{E8163E8B-4F93-44F4-834D-4F50B8410849}">
      <dgm:prSet/>
      <dgm:spPr/>
      <dgm:t>
        <a:bodyPr/>
        <a:lstStyle/>
        <a:p>
          <a:endParaRPr lang="ru-RU"/>
        </a:p>
      </dgm:t>
    </dgm:pt>
    <dgm:pt modelId="{501A4C9A-8DBD-4EBB-8238-AC46CA6A2009}" type="sibTrans" cxnId="{E8163E8B-4F93-44F4-834D-4F50B8410849}">
      <dgm:prSet/>
      <dgm:spPr/>
      <dgm:t>
        <a:bodyPr/>
        <a:lstStyle/>
        <a:p>
          <a:endParaRPr lang="ru-RU"/>
        </a:p>
      </dgm:t>
    </dgm:pt>
    <dgm:pt modelId="{832E4DDB-821C-44B4-92FC-44034ED0EBEC}" type="pres">
      <dgm:prSet presAssocID="{3A3EF0A5-DA09-4FBE-A368-B2029D02FC4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54F7A89-0C32-4A6C-A72C-F2A1F9595192}" type="pres">
      <dgm:prSet presAssocID="{3A3EF0A5-DA09-4FBE-A368-B2029D02FC48}" presName="pyramid" presStyleLbl="node1" presStyleIdx="0" presStyleCnt="1"/>
      <dgm:spPr/>
      <dgm:t>
        <a:bodyPr/>
        <a:lstStyle/>
        <a:p>
          <a:endParaRPr lang="ru-RU"/>
        </a:p>
      </dgm:t>
    </dgm:pt>
    <dgm:pt modelId="{9FEFF262-1CCF-466F-A8E2-AC0A8B515131}" type="pres">
      <dgm:prSet presAssocID="{3A3EF0A5-DA09-4FBE-A368-B2029D02FC48}" presName="theList" presStyleCnt="0"/>
      <dgm:spPr/>
    </dgm:pt>
    <dgm:pt modelId="{D4C5D9FE-739A-4E97-9CB4-2451423B70AA}" type="pres">
      <dgm:prSet presAssocID="{1E9B01EA-FB62-4611-83AF-1817F51B41CB}" presName="aNode" presStyleLbl="fgAcc1" presStyleIdx="0" presStyleCnt="4" custScaleX="149190" custScaleY="41401" custLinFactNeighborX="-67859" custLinFactNeighborY="-85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02817-BEF6-4FA6-B8C2-C05AB9C0F152}" type="pres">
      <dgm:prSet presAssocID="{1E9B01EA-FB62-4611-83AF-1817F51B41CB}" presName="aSpace" presStyleCnt="0"/>
      <dgm:spPr/>
    </dgm:pt>
    <dgm:pt modelId="{3E433389-6DF9-46A0-9EBB-5622AF1383A2}" type="pres">
      <dgm:prSet presAssocID="{010864A8-321E-4E4D-A5F9-988DB4DF0CFD}" presName="aNode" presStyleLbl="fgAcc1" presStyleIdx="1" presStyleCnt="4" custScaleX="151056" custScaleY="34720" custLinFactNeighborX="20017" custLinFactNeighborY="-76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7902E9-1E66-467A-AAD3-EC6EFEE4FD3B}" type="pres">
      <dgm:prSet presAssocID="{010864A8-321E-4E4D-A5F9-988DB4DF0CFD}" presName="aSpace" presStyleCnt="0"/>
      <dgm:spPr/>
    </dgm:pt>
    <dgm:pt modelId="{5C73ABDE-487D-4FFF-B5BC-6118A82F4A8B}" type="pres">
      <dgm:prSet presAssocID="{1404A14A-5FA3-4693-9D7D-BB7C4230E324}" presName="aNode" presStyleLbl="fgAcc1" presStyleIdx="2" presStyleCnt="4" custAng="0" custScaleX="151177" custScaleY="43314" custLinFactY="62917" custLinFactNeighborX="2162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E22279-5A1A-418E-A352-5FBBEA81D250}" type="pres">
      <dgm:prSet presAssocID="{1404A14A-5FA3-4693-9D7D-BB7C4230E324}" presName="aSpace" presStyleCnt="0"/>
      <dgm:spPr/>
    </dgm:pt>
    <dgm:pt modelId="{22A21C42-41C0-472E-9529-18A6B620CC06}" type="pres">
      <dgm:prSet presAssocID="{C993C33B-BE05-4894-BD8E-C7CE86E52BA5}" presName="aNode" presStyleLbl="fgAcc1" presStyleIdx="3" presStyleCnt="4" custAng="0" custScaleX="151177" custScaleY="44951" custLinFactY="-41322" custLinFactNeighborX="-6054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D083C-593D-4F92-A3A0-2C057B520E3B}" type="pres">
      <dgm:prSet presAssocID="{C993C33B-BE05-4894-BD8E-C7CE86E52BA5}" presName="aSpace" presStyleCnt="0"/>
      <dgm:spPr/>
    </dgm:pt>
  </dgm:ptLst>
  <dgm:cxnLst>
    <dgm:cxn modelId="{A061769D-3672-4968-BFCE-1DDE4AD9722D}" type="presOf" srcId="{1E9B01EA-FB62-4611-83AF-1817F51B41CB}" destId="{D4C5D9FE-739A-4E97-9CB4-2451423B70AA}" srcOrd="0" destOrd="0" presId="urn:microsoft.com/office/officeart/2005/8/layout/pyramid2"/>
    <dgm:cxn modelId="{DDAD1F86-86EE-4AA9-85BA-71F3195EA027}" type="presOf" srcId="{1404A14A-5FA3-4693-9D7D-BB7C4230E324}" destId="{5C73ABDE-487D-4FFF-B5BC-6118A82F4A8B}" srcOrd="0" destOrd="0" presId="urn:microsoft.com/office/officeart/2005/8/layout/pyramid2"/>
    <dgm:cxn modelId="{E8163E8B-4F93-44F4-834D-4F50B8410849}" srcId="{3A3EF0A5-DA09-4FBE-A368-B2029D02FC48}" destId="{C993C33B-BE05-4894-BD8E-C7CE86E52BA5}" srcOrd="3" destOrd="0" parTransId="{9C9060B0-3108-4499-BCC9-DD886490024F}" sibTransId="{501A4C9A-8DBD-4EBB-8238-AC46CA6A2009}"/>
    <dgm:cxn modelId="{40C887DA-8DA1-4A6C-A16D-14F3A76ABE7D}" type="presOf" srcId="{3A3EF0A5-DA09-4FBE-A368-B2029D02FC48}" destId="{832E4DDB-821C-44B4-92FC-44034ED0EBEC}" srcOrd="0" destOrd="0" presId="urn:microsoft.com/office/officeart/2005/8/layout/pyramid2"/>
    <dgm:cxn modelId="{86D77B47-7EA5-4426-B258-0C81342A5D8D}" srcId="{3A3EF0A5-DA09-4FBE-A368-B2029D02FC48}" destId="{010864A8-321E-4E4D-A5F9-988DB4DF0CFD}" srcOrd="1" destOrd="0" parTransId="{3D5EBC1C-36B8-413B-824B-78CDC735C4AA}" sibTransId="{D860AB4C-A583-4A14-811A-471A80394D7F}"/>
    <dgm:cxn modelId="{3B1028CC-7B4C-4D3F-9343-1E820087B559}" type="presOf" srcId="{010864A8-321E-4E4D-A5F9-988DB4DF0CFD}" destId="{3E433389-6DF9-46A0-9EBB-5622AF1383A2}" srcOrd="0" destOrd="0" presId="urn:microsoft.com/office/officeart/2005/8/layout/pyramid2"/>
    <dgm:cxn modelId="{0A3C8952-35A5-42B9-9726-42F241318D21}" srcId="{3A3EF0A5-DA09-4FBE-A368-B2029D02FC48}" destId="{1404A14A-5FA3-4693-9D7D-BB7C4230E324}" srcOrd="2" destOrd="0" parTransId="{1CA2168B-699E-4FE0-8E18-18F1832DF77F}" sibTransId="{39AFBAE7-6F45-4EB4-8953-350046B408F6}"/>
    <dgm:cxn modelId="{04B11D45-A3DB-4178-AB5D-459585645CDC}" srcId="{3A3EF0A5-DA09-4FBE-A368-B2029D02FC48}" destId="{1E9B01EA-FB62-4611-83AF-1817F51B41CB}" srcOrd="0" destOrd="0" parTransId="{5E84E5E8-9E35-4564-9D61-3D7BA9966341}" sibTransId="{ED51B7DC-3441-4525-9C3C-51205BD4681B}"/>
    <dgm:cxn modelId="{E90FFDD8-3D8C-4802-8A53-84FA25E36C89}" type="presOf" srcId="{C993C33B-BE05-4894-BD8E-C7CE86E52BA5}" destId="{22A21C42-41C0-472E-9529-18A6B620CC06}" srcOrd="0" destOrd="0" presId="urn:microsoft.com/office/officeart/2005/8/layout/pyramid2"/>
    <dgm:cxn modelId="{5EFEA5E5-A213-4A36-96F9-69DCD0BE20C5}" type="presParOf" srcId="{832E4DDB-821C-44B4-92FC-44034ED0EBEC}" destId="{754F7A89-0C32-4A6C-A72C-F2A1F9595192}" srcOrd="0" destOrd="0" presId="urn:microsoft.com/office/officeart/2005/8/layout/pyramid2"/>
    <dgm:cxn modelId="{E4A57AC6-CD9C-4781-B994-51FE74727B10}" type="presParOf" srcId="{832E4DDB-821C-44B4-92FC-44034ED0EBEC}" destId="{9FEFF262-1CCF-466F-A8E2-AC0A8B515131}" srcOrd="1" destOrd="0" presId="urn:microsoft.com/office/officeart/2005/8/layout/pyramid2"/>
    <dgm:cxn modelId="{3DCCDA5C-E4E6-4E79-A949-A8763C54954C}" type="presParOf" srcId="{9FEFF262-1CCF-466F-A8E2-AC0A8B515131}" destId="{D4C5D9FE-739A-4E97-9CB4-2451423B70AA}" srcOrd="0" destOrd="0" presId="urn:microsoft.com/office/officeart/2005/8/layout/pyramid2"/>
    <dgm:cxn modelId="{3175BAF8-CAA1-4D34-8834-77FE1B39BA0A}" type="presParOf" srcId="{9FEFF262-1CCF-466F-A8E2-AC0A8B515131}" destId="{98202817-BEF6-4FA6-B8C2-C05AB9C0F152}" srcOrd="1" destOrd="0" presId="urn:microsoft.com/office/officeart/2005/8/layout/pyramid2"/>
    <dgm:cxn modelId="{89AA6535-5F14-490E-84C1-3D919E16F41B}" type="presParOf" srcId="{9FEFF262-1CCF-466F-A8E2-AC0A8B515131}" destId="{3E433389-6DF9-46A0-9EBB-5622AF1383A2}" srcOrd="2" destOrd="0" presId="urn:microsoft.com/office/officeart/2005/8/layout/pyramid2"/>
    <dgm:cxn modelId="{F6715489-65C8-4271-ACCB-E97B71377B15}" type="presParOf" srcId="{9FEFF262-1CCF-466F-A8E2-AC0A8B515131}" destId="{D67902E9-1E66-467A-AAD3-EC6EFEE4FD3B}" srcOrd="3" destOrd="0" presId="urn:microsoft.com/office/officeart/2005/8/layout/pyramid2"/>
    <dgm:cxn modelId="{39339D5A-F750-40A8-B123-DADDDC17B4D8}" type="presParOf" srcId="{9FEFF262-1CCF-466F-A8E2-AC0A8B515131}" destId="{5C73ABDE-487D-4FFF-B5BC-6118A82F4A8B}" srcOrd="4" destOrd="0" presId="urn:microsoft.com/office/officeart/2005/8/layout/pyramid2"/>
    <dgm:cxn modelId="{205EA0A2-9C45-4A03-8BA3-72DEB4F160E2}" type="presParOf" srcId="{9FEFF262-1CCF-466F-A8E2-AC0A8B515131}" destId="{2FE22279-5A1A-418E-A352-5FBBEA81D250}" srcOrd="5" destOrd="0" presId="urn:microsoft.com/office/officeart/2005/8/layout/pyramid2"/>
    <dgm:cxn modelId="{78C757E4-9827-454A-8377-2046511385BE}" type="presParOf" srcId="{9FEFF262-1CCF-466F-A8E2-AC0A8B515131}" destId="{22A21C42-41C0-472E-9529-18A6B620CC06}" srcOrd="6" destOrd="0" presId="urn:microsoft.com/office/officeart/2005/8/layout/pyramid2"/>
    <dgm:cxn modelId="{7090C94B-A81F-42E4-ABC5-965A15816C09}" type="presParOf" srcId="{9FEFF262-1CCF-466F-A8E2-AC0A8B515131}" destId="{FF8D083C-593D-4F92-A3A0-2C057B520E3B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B93799-2332-4790-9829-B2EA8B9EEA7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B6C6DF-C679-4894-A7D1-8559427DB335}">
      <dgm:prSet phldrT="[Текст]" custT="1"/>
      <dgm:spPr/>
      <dgm:t>
        <a:bodyPr/>
        <a:lstStyle/>
        <a:p>
          <a:r>
            <a:rPr lang="ru-RU" sz="2400" b="1" dirty="0" smtClean="0"/>
            <a:t>Контролировать свое поведение</a:t>
          </a:r>
          <a:endParaRPr lang="ru-RU" sz="2400" b="1" dirty="0"/>
        </a:p>
      </dgm:t>
    </dgm:pt>
    <dgm:pt modelId="{44908549-B76F-4FE0-B941-83A98C5478CF}" type="parTrans" cxnId="{5FF12124-5803-41AE-9307-B79C1E1CE34B}">
      <dgm:prSet/>
      <dgm:spPr/>
      <dgm:t>
        <a:bodyPr/>
        <a:lstStyle/>
        <a:p>
          <a:endParaRPr lang="ru-RU"/>
        </a:p>
      </dgm:t>
    </dgm:pt>
    <dgm:pt modelId="{1A5F2EBB-7699-4248-9B5D-FF5319C7DB79}" type="sibTrans" cxnId="{5FF12124-5803-41AE-9307-B79C1E1CE34B}">
      <dgm:prSet/>
      <dgm:spPr/>
      <dgm:t>
        <a:bodyPr/>
        <a:lstStyle/>
        <a:p>
          <a:endParaRPr lang="ru-RU"/>
        </a:p>
      </dgm:t>
    </dgm:pt>
    <dgm:pt modelId="{AEDFAE42-43C3-4EA7-BB73-BF1979AE1A3A}">
      <dgm:prSet phldrT="[Текст]" custT="1"/>
      <dgm:spPr/>
      <dgm:t>
        <a:bodyPr/>
        <a:lstStyle/>
        <a:p>
          <a:r>
            <a:rPr lang="ru-RU" sz="2400" b="1" dirty="0" smtClean="0"/>
            <a:t>Договариваться в процессе игры</a:t>
          </a:r>
          <a:endParaRPr lang="ru-RU" sz="2400" b="1" dirty="0"/>
        </a:p>
      </dgm:t>
    </dgm:pt>
    <dgm:pt modelId="{EB544237-239F-4EE4-86D8-A80F1ED8529B}" type="parTrans" cxnId="{0ACDDC72-7192-43D9-88DD-6F8E5AC9601D}">
      <dgm:prSet/>
      <dgm:spPr/>
      <dgm:t>
        <a:bodyPr/>
        <a:lstStyle/>
        <a:p>
          <a:endParaRPr lang="ru-RU"/>
        </a:p>
      </dgm:t>
    </dgm:pt>
    <dgm:pt modelId="{66967830-25DB-4C30-98F0-F18EDF6A6772}" type="sibTrans" cxnId="{0ACDDC72-7192-43D9-88DD-6F8E5AC9601D}">
      <dgm:prSet/>
      <dgm:spPr/>
      <dgm:t>
        <a:bodyPr/>
        <a:lstStyle/>
        <a:p>
          <a:endParaRPr lang="ru-RU"/>
        </a:p>
      </dgm:t>
    </dgm:pt>
    <dgm:pt modelId="{188D8245-7693-4468-A35B-D885D9332FA0}">
      <dgm:prSet phldrT="[Текст]" custT="1"/>
      <dgm:spPr/>
      <dgm:t>
        <a:bodyPr/>
        <a:lstStyle/>
        <a:p>
          <a:r>
            <a:rPr lang="ru-RU" sz="2400" b="1" dirty="0" smtClean="0"/>
            <a:t>Выполнять простые правила</a:t>
          </a:r>
          <a:endParaRPr lang="ru-RU" sz="2400" b="1" dirty="0"/>
        </a:p>
      </dgm:t>
    </dgm:pt>
    <dgm:pt modelId="{2ACD9493-2D02-4AF7-8A2B-DFE468150EC3}" type="parTrans" cxnId="{E63F4DD7-0E3B-4F8C-A1A0-A11F64D737BD}">
      <dgm:prSet/>
      <dgm:spPr/>
      <dgm:t>
        <a:bodyPr/>
        <a:lstStyle/>
        <a:p>
          <a:endParaRPr lang="ru-RU"/>
        </a:p>
      </dgm:t>
    </dgm:pt>
    <dgm:pt modelId="{F507E54F-7460-417D-AC23-45A09EA126DB}" type="sibTrans" cxnId="{E63F4DD7-0E3B-4F8C-A1A0-A11F64D737BD}">
      <dgm:prSet/>
      <dgm:spPr/>
      <dgm:t>
        <a:bodyPr/>
        <a:lstStyle/>
        <a:p>
          <a:endParaRPr lang="ru-RU"/>
        </a:p>
      </dgm:t>
    </dgm:pt>
    <dgm:pt modelId="{F221A637-A6E9-491F-A805-DFFEAC5C3A51}">
      <dgm:prSet phldrT="[Текст]" custT="1"/>
      <dgm:spPr/>
      <dgm:t>
        <a:bodyPr/>
        <a:lstStyle/>
        <a:p>
          <a:r>
            <a:rPr lang="ru-RU" sz="2400" b="1" dirty="0" smtClean="0"/>
            <a:t>Поддерживать разговор</a:t>
          </a:r>
          <a:endParaRPr lang="ru-RU" sz="2400" b="1" dirty="0"/>
        </a:p>
      </dgm:t>
    </dgm:pt>
    <dgm:pt modelId="{7074A186-0416-4A0F-AC5F-ED3410F15705}" type="parTrans" cxnId="{EEE7F743-9B7E-4502-9C24-F9BB5B7EA3E5}">
      <dgm:prSet/>
      <dgm:spPr/>
      <dgm:t>
        <a:bodyPr/>
        <a:lstStyle/>
        <a:p>
          <a:endParaRPr lang="ru-RU"/>
        </a:p>
      </dgm:t>
    </dgm:pt>
    <dgm:pt modelId="{40E9F95E-ED1E-4F3A-A634-A157D5985FE1}" type="sibTrans" cxnId="{EEE7F743-9B7E-4502-9C24-F9BB5B7EA3E5}">
      <dgm:prSet/>
      <dgm:spPr/>
      <dgm:t>
        <a:bodyPr/>
        <a:lstStyle/>
        <a:p>
          <a:endParaRPr lang="ru-RU"/>
        </a:p>
      </dgm:t>
    </dgm:pt>
    <dgm:pt modelId="{48A93749-381F-4CA9-82CE-E953B9CC3A22}">
      <dgm:prSet phldrT="[Текст]" custT="1"/>
      <dgm:spPr/>
      <dgm:t>
        <a:bodyPr/>
        <a:lstStyle/>
        <a:p>
          <a:r>
            <a:rPr lang="ru-RU" sz="2400" b="1" dirty="0" smtClean="0"/>
            <a:t>Сотрудничать со взрослыми и сверстниками</a:t>
          </a:r>
          <a:endParaRPr lang="ru-RU" sz="2400" b="1" dirty="0"/>
        </a:p>
      </dgm:t>
    </dgm:pt>
    <dgm:pt modelId="{D3FC2DB8-0172-4D41-8806-A95BB258140F}" type="parTrans" cxnId="{054D5F09-13AD-4275-9D41-F9D0636A141B}">
      <dgm:prSet/>
      <dgm:spPr/>
      <dgm:t>
        <a:bodyPr/>
        <a:lstStyle/>
        <a:p>
          <a:endParaRPr lang="ru-RU"/>
        </a:p>
      </dgm:t>
    </dgm:pt>
    <dgm:pt modelId="{021EA8C8-AB4A-4369-BFFD-8E4F554660F7}" type="sibTrans" cxnId="{054D5F09-13AD-4275-9D41-F9D0636A141B}">
      <dgm:prSet/>
      <dgm:spPr/>
      <dgm:t>
        <a:bodyPr/>
        <a:lstStyle/>
        <a:p>
          <a:endParaRPr lang="ru-RU"/>
        </a:p>
      </dgm:t>
    </dgm:pt>
    <dgm:pt modelId="{370DE7ED-00A8-4E75-8FA4-9E6AC49329F2}">
      <dgm:prSet phldrT="[Текст]" custT="1"/>
      <dgm:spPr/>
      <dgm:t>
        <a:bodyPr/>
        <a:lstStyle/>
        <a:p>
          <a:r>
            <a:rPr lang="ru-RU" sz="2400" b="1" dirty="0" smtClean="0"/>
            <a:t>Устанавливать контакты</a:t>
          </a:r>
          <a:endParaRPr lang="ru-RU" sz="2400" b="1" dirty="0"/>
        </a:p>
      </dgm:t>
    </dgm:pt>
    <dgm:pt modelId="{14FC5502-402B-40C1-BF6D-31CC158E71C3}" type="parTrans" cxnId="{E2EA9AB9-2EB5-462E-BE47-2F1E2B1C2880}">
      <dgm:prSet/>
      <dgm:spPr/>
      <dgm:t>
        <a:bodyPr/>
        <a:lstStyle/>
        <a:p>
          <a:endParaRPr lang="ru-RU"/>
        </a:p>
      </dgm:t>
    </dgm:pt>
    <dgm:pt modelId="{F5756096-5FA5-4D5B-AB04-B9C3A16C6E05}" type="sibTrans" cxnId="{E2EA9AB9-2EB5-462E-BE47-2F1E2B1C2880}">
      <dgm:prSet/>
      <dgm:spPr/>
      <dgm:t>
        <a:bodyPr/>
        <a:lstStyle/>
        <a:p>
          <a:endParaRPr lang="ru-RU"/>
        </a:p>
      </dgm:t>
    </dgm:pt>
    <dgm:pt modelId="{0DA68207-6250-4235-8654-01C4086BB4EE}" type="pres">
      <dgm:prSet presAssocID="{88B93799-2332-4790-9829-B2EA8B9EEA7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730BC33-1DEC-4064-AB00-F04B20E4C949}" type="pres">
      <dgm:prSet presAssocID="{88B93799-2332-4790-9829-B2EA8B9EEA7E}" presName="pyramid" presStyleLbl="node1" presStyleIdx="0" presStyleCnt="1" custLinFactNeighborX="-13958" custLinFactNeighborY="587"/>
      <dgm:spPr/>
    </dgm:pt>
    <dgm:pt modelId="{59EEBFC9-F4B5-4D5A-8649-67B538F34180}" type="pres">
      <dgm:prSet presAssocID="{88B93799-2332-4790-9829-B2EA8B9EEA7E}" presName="theList" presStyleCnt="0"/>
      <dgm:spPr/>
    </dgm:pt>
    <dgm:pt modelId="{99B167A9-8F58-4B3F-81D7-419CA03917AA}" type="pres">
      <dgm:prSet presAssocID="{76B6C6DF-C679-4894-A7D1-8559427DB335}" presName="aNode" presStyleLbl="fgAcc1" presStyleIdx="0" presStyleCnt="6" custScaleX="176268" custScaleY="150535" custLinFactY="-14277" custLinFactNeighborX="1165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1FB81C-489A-4BB0-9478-1555117E23CE}" type="pres">
      <dgm:prSet presAssocID="{76B6C6DF-C679-4894-A7D1-8559427DB335}" presName="aSpace" presStyleCnt="0"/>
      <dgm:spPr/>
    </dgm:pt>
    <dgm:pt modelId="{7E2DA7BF-CA7A-4EAC-8393-D0308F20FF7F}" type="pres">
      <dgm:prSet presAssocID="{AEDFAE42-43C3-4EA7-BB73-BF1979AE1A3A}" presName="aNode" presStyleLbl="fgAcc1" presStyleIdx="1" presStyleCnt="6" custScaleX="179199" custScaleY="154457" custLinFactNeighborX="10593" custLinFactNeighborY="47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9DB5A5-B51F-4C24-BE6B-9D6F43085E9F}" type="pres">
      <dgm:prSet presAssocID="{AEDFAE42-43C3-4EA7-BB73-BF1979AE1A3A}" presName="aSpace" presStyleCnt="0"/>
      <dgm:spPr/>
    </dgm:pt>
    <dgm:pt modelId="{9E59860F-8DAA-4128-A705-EED352DD5EC4}" type="pres">
      <dgm:prSet presAssocID="{188D8245-7693-4468-A35B-D885D9332FA0}" presName="aNode" presStyleLbl="fgAcc1" presStyleIdx="2" presStyleCnt="6" custScaleX="179225" custScaleY="93416" custLinFactY="3932" custLinFactNeighborX="1739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56C2F-DEB7-478E-BDDB-66C1A444F418}" type="pres">
      <dgm:prSet presAssocID="{188D8245-7693-4468-A35B-D885D9332FA0}" presName="aSpace" presStyleCnt="0"/>
      <dgm:spPr/>
    </dgm:pt>
    <dgm:pt modelId="{E73C0868-0D75-4A93-BDEB-2E19EA9312C2}" type="pres">
      <dgm:prSet presAssocID="{F221A637-A6E9-491F-A805-DFFEAC5C3A51}" presName="aNode" presStyleLbl="fgAcc1" presStyleIdx="3" presStyleCnt="6" custScaleX="179411" custScaleY="106830" custLinFactY="22353" custLinFactNeighborX="1730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E5C837-D722-4B81-ADB7-091FC14AE97F}" type="pres">
      <dgm:prSet presAssocID="{F221A637-A6E9-491F-A805-DFFEAC5C3A51}" presName="aSpace" presStyleCnt="0"/>
      <dgm:spPr/>
    </dgm:pt>
    <dgm:pt modelId="{09C23AAB-1F03-4BBE-BA9E-2F97CF3530C3}" type="pres">
      <dgm:prSet presAssocID="{48A93749-381F-4CA9-82CE-E953B9CC3A22}" presName="aNode" presStyleLbl="fgAcc1" presStyleIdx="4" presStyleCnt="6" custScaleX="179423" custScaleY="142020" custLinFactY="54415" custLinFactNeighborX="173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0E624-22C0-4D27-919C-1EFCA332212F}" type="pres">
      <dgm:prSet presAssocID="{48A93749-381F-4CA9-82CE-E953B9CC3A22}" presName="aSpace" presStyleCnt="0"/>
      <dgm:spPr/>
    </dgm:pt>
    <dgm:pt modelId="{FCCFAB1E-0D98-4570-8D6C-EB73ECD32042}" type="pres">
      <dgm:prSet presAssocID="{370DE7ED-00A8-4E75-8FA4-9E6AC49329F2}" presName="aNode" presStyleLbl="fgAcc1" presStyleIdx="5" presStyleCnt="6" custScaleX="179412" custScaleY="92549" custLinFactY="79620" custLinFactNeighborX="1730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C014C-A731-4B80-92C3-27C71AF96CC7}" type="pres">
      <dgm:prSet presAssocID="{370DE7ED-00A8-4E75-8FA4-9E6AC49329F2}" presName="aSpace" presStyleCnt="0"/>
      <dgm:spPr/>
    </dgm:pt>
  </dgm:ptLst>
  <dgm:cxnLst>
    <dgm:cxn modelId="{E2EA9AB9-2EB5-462E-BE47-2F1E2B1C2880}" srcId="{88B93799-2332-4790-9829-B2EA8B9EEA7E}" destId="{370DE7ED-00A8-4E75-8FA4-9E6AC49329F2}" srcOrd="5" destOrd="0" parTransId="{14FC5502-402B-40C1-BF6D-31CC158E71C3}" sibTransId="{F5756096-5FA5-4D5B-AB04-B9C3A16C6E05}"/>
    <dgm:cxn modelId="{054D5F09-13AD-4275-9D41-F9D0636A141B}" srcId="{88B93799-2332-4790-9829-B2EA8B9EEA7E}" destId="{48A93749-381F-4CA9-82CE-E953B9CC3A22}" srcOrd="4" destOrd="0" parTransId="{D3FC2DB8-0172-4D41-8806-A95BB258140F}" sibTransId="{021EA8C8-AB4A-4369-BFFD-8E4F554660F7}"/>
    <dgm:cxn modelId="{108E0A2F-F358-4715-BA5B-F0ACD72DA9C0}" type="presOf" srcId="{AEDFAE42-43C3-4EA7-BB73-BF1979AE1A3A}" destId="{7E2DA7BF-CA7A-4EAC-8393-D0308F20FF7F}" srcOrd="0" destOrd="0" presId="urn:microsoft.com/office/officeart/2005/8/layout/pyramid2"/>
    <dgm:cxn modelId="{EEE7F743-9B7E-4502-9C24-F9BB5B7EA3E5}" srcId="{88B93799-2332-4790-9829-B2EA8B9EEA7E}" destId="{F221A637-A6E9-491F-A805-DFFEAC5C3A51}" srcOrd="3" destOrd="0" parTransId="{7074A186-0416-4A0F-AC5F-ED3410F15705}" sibTransId="{40E9F95E-ED1E-4F3A-A634-A157D5985FE1}"/>
    <dgm:cxn modelId="{9DE57B64-61F0-43E1-BF44-E97A6B170D54}" type="presOf" srcId="{F221A637-A6E9-491F-A805-DFFEAC5C3A51}" destId="{E73C0868-0D75-4A93-BDEB-2E19EA9312C2}" srcOrd="0" destOrd="0" presId="urn:microsoft.com/office/officeart/2005/8/layout/pyramid2"/>
    <dgm:cxn modelId="{575242AD-2720-42D2-A039-C45A0383BE09}" type="presOf" srcId="{48A93749-381F-4CA9-82CE-E953B9CC3A22}" destId="{09C23AAB-1F03-4BBE-BA9E-2F97CF3530C3}" srcOrd="0" destOrd="0" presId="urn:microsoft.com/office/officeart/2005/8/layout/pyramid2"/>
    <dgm:cxn modelId="{43EBF43D-49BD-4F02-ABF1-14B404105E2E}" type="presOf" srcId="{88B93799-2332-4790-9829-B2EA8B9EEA7E}" destId="{0DA68207-6250-4235-8654-01C4086BB4EE}" srcOrd="0" destOrd="0" presId="urn:microsoft.com/office/officeart/2005/8/layout/pyramid2"/>
    <dgm:cxn modelId="{0ACDDC72-7192-43D9-88DD-6F8E5AC9601D}" srcId="{88B93799-2332-4790-9829-B2EA8B9EEA7E}" destId="{AEDFAE42-43C3-4EA7-BB73-BF1979AE1A3A}" srcOrd="1" destOrd="0" parTransId="{EB544237-239F-4EE4-86D8-A80F1ED8529B}" sibTransId="{66967830-25DB-4C30-98F0-F18EDF6A6772}"/>
    <dgm:cxn modelId="{E63F4DD7-0E3B-4F8C-A1A0-A11F64D737BD}" srcId="{88B93799-2332-4790-9829-B2EA8B9EEA7E}" destId="{188D8245-7693-4468-A35B-D885D9332FA0}" srcOrd="2" destOrd="0" parTransId="{2ACD9493-2D02-4AF7-8A2B-DFE468150EC3}" sibTransId="{F507E54F-7460-417D-AC23-45A09EA126DB}"/>
    <dgm:cxn modelId="{39A90F89-BD0B-4E85-822A-122CE08FD176}" type="presOf" srcId="{76B6C6DF-C679-4894-A7D1-8559427DB335}" destId="{99B167A9-8F58-4B3F-81D7-419CA03917AA}" srcOrd="0" destOrd="0" presId="urn:microsoft.com/office/officeart/2005/8/layout/pyramid2"/>
    <dgm:cxn modelId="{076F2D55-EAED-48AE-86FE-0736D2C8A4E7}" type="presOf" srcId="{188D8245-7693-4468-A35B-D885D9332FA0}" destId="{9E59860F-8DAA-4128-A705-EED352DD5EC4}" srcOrd="0" destOrd="0" presId="urn:microsoft.com/office/officeart/2005/8/layout/pyramid2"/>
    <dgm:cxn modelId="{5FF12124-5803-41AE-9307-B79C1E1CE34B}" srcId="{88B93799-2332-4790-9829-B2EA8B9EEA7E}" destId="{76B6C6DF-C679-4894-A7D1-8559427DB335}" srcOrd="0" destOrd="0" parTransId="{44908549-B76F-4FE0-B941-83A98C5478CF}" sibTransId="{1A5F2EBB-7699-4248-9B5D-FF5319C7DB79}"/>
    <dgm:cxn modelId="{C61F8EDD-9C5A-4C86-AB20-F8A08DD8E4A5}" type="presOf" srcId="{370DE7ED-00A8-4E75-8FA4-9E6AC49329F2}" destId="{FCCFAB1E-0D98-4570-8D6C-EB73ECD32042}" srcOrd="0" destOrd="0" presId="urn:microsoft.com/office/officeart/2005/8/layout/pyramid2"/>
    <dgm:cxn modelId="{83EA5CD6-F474-4A24-B84B-4CC5EFAE61E3}" type="presParOf" srcId="{0DA68207-6250-4235-8654-01C4086BB4EE}" destId="{A730BC33-1DEC-4064-AB00-F04B20E4C949}" srcOrd="0" destOrd="0" presId="urn:microsoft.com/office/officeart/2005/8/layout/pyramid2"/>
    <dgm:cxn modelId="{669C4199-B26C-44ED-A2CD-FA35A7B19F93}" type="presParOf" srcId="{0DA68207-6250-4235-8654-01C4086BB4EE}" destId="{59EEBFC9-F4B5-4D5A-8649-67B538F34180}" srcOrd="1" destOrd="0" presId="urn:microsoft.com/office/officeart/2005/8/layout/pyramid2"/>
    <dgm:cxn modelId="{AE42DB0D-1ED2-4E95-B207-31D6E487A6F1}" type="presParOf" srcId="{59EEBFC9-F4B5-4D5A-8649-67B538F34180}" destId="{99B167A9-8F58-4B3F-81D7-419CA03917AA}" srcOrd="0" destOrd="0" presId="urn:microsoft.com/office/officeart/2005/8/layout/pyramid2"/>
    <dgm:cxn modelId="{5858A38E-F0E1-4EAF-8BDB-5B11E37D3DC6}" type="presParOf" srcId="{59EEBFC9-F4B5-4D5A-8649-67B538F34180}" destId="{671FB81C-489A-4BB0-9478-1555117E23CE}" srcOrd="1" destOrd="0" presId="urn:microsoft.com/office/officeart/2005/8/layout/pyramid2"/>
    <dgm:cxn modelId="{291D9CE3-A060-4CF0-8260-4449A297B0F4}" type="presParOf" srcId="{59EEBFC9-F4B5-4D5A-8649-67B538F34180}" destId="{7E2DA7BF-CA7A-4EAC-8393-D0308F20FF7F}" srcOrd="2" destOrd="0" presId="urn:microsoft.com/office/officeart/2005/8/layout/pyramid2"/>
    <dgm:cxn modelId="{859780EF-C6DB-444F-B2F2-60C326E7B1B0}" type="presParOf" srcId="{59EEBFC9-F4B5-4D5A-8649-67B538F34180}" destId="{359DB5A5-B51F-4C24-BE6B-9D6F43085E9F}" srcOrd="3" destOrd="0" presId="urn:microsoft.com/office/officeart/2005/8/layout/pyramid2"/>
    <dgm:cxn modelId="{E2FE6A49-62EB-4848-832A-F8A63451C8BA}" type="presParOf" srcId="{59EEBFC9-F4B5-4D5A-8649-67B538F34180}" destId="{9E59860F-8DAA-4128-A705-EED352DD5EC4}" srcOrd="4" destOrd="0" presId="urn:microsoft.com/office/officeart/2005/8/layout/pyramid2"/>
    <dgm:cxn modelId="{B5B90CAC-D6C8-45C2-BAA1-A0AC8970F3DF}" type="presParOf" srcId="{59EEBFC9-F4B5-4D5A-8649-67B538F34180}" destId="{CAE56C2F-DEB7-478E-BDDB-66C1A444F418}" srcOrd="5" destOrd="0" presId="urn:microsoft.com/office/officeart/2005/8/layout/pyramid2"/>
    <dgm:cxn modelId="{42527F46-C495-4BB0-BBE4-38E76DD6B92B}" type="presParOf" srcId="{59EEBFC9-F4B5-4D5A-8649-67B538F34180}" destId="{E73C0868-0D75-4A93-BDEB-2E19EA9312C2}" srcOrd="6" destOrd="0" presId="urn:microsoft.com/office/officeart/2005/8/layout/pyramid2"/>
    <dgm:cxn modelId="{1A00FCBF-010E-477C-AEA7-2DECCD9B8CC2}" type="presParOf" srcId="{59EEBFC9-F4B5-4D5A-8649-67B538F34180}" destId="{66E5C837-D722-4B81-ADB7-091FC14AE97F}" srcOrd="7" destOrd="0" presId="urn:microsoft.com/office/officeart/2005/8/layout/pyramid2"/>
    <dgm:cxn modelId="{6EB8DDA9-6622-4EA4-A68D-8D9DDF016EB9}" type="presParOf" srcId="{59EEBFC9-F4B5-4D5A-8649-67B538F34180}" destId="{09C23AAB-1F03-4BBE-BA9E-2F97CF3530C3}" srcOrd="8" destOrd="0" presId="urn:microsoft.com/office/officeart/2005/8/layout/pyramid2"/>
    <dgm:cxn modelId="{05E5EC2A-781C-4FE2-B216-CE520E0CE941}" type="presParOf" srcId="{59EEBFC9-F4B5-4D5A-8649-67B538F34180}" destId="{5020E624-22C0-4D27-919C-1EFCA332212F}" srcOrd="9" destOrd="0" presId="urn:microsoft.com/office/officeart/2005/8/layout/pyramid2"/>
    <dgm:cxn modelId="{A9D69F31-5B59-4FC8-AFE3-F9FD29D340ED}" type="presParOf" srcId="{59EEBFC9-F4B5-4D5A-8649-67B538F34180}" destId="{FCCFAB1E-0D98-4570-8D6C-EB73ECD32042}" srcOrd="10" destOrd="0" presId="urn:microsoft.com/office/officeart/2005/8/layout/pyramid2"/>
    <dgm:cxn modelId="{56A10762-16F4-4C09-B8C4-2ECE2A9B5FD6}" type="presParOf" srcId="{59EEBFC9-F4B5-4D5A-8649-67B538F34180}" destId="{26EC014C-A731-4B80-92C3-27C71AF96CC7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8A05FA-AC6E-4E0F-BD27-43A53F78E7F2}">
      <dsp:nvSpPr>
        <dsp:cNvPr id="0" name=""/>
        <dsp:cNvSpPr/>
      </dsp:nvSpPr>
      <dsp:spPr>
        <a:xfrm rot="10800000">
          <a:off x="357174" y="142878"/>
          <a:ext cx="7017439" cy="8180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3338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</a:rPr>
            <a:t>СЮЖЕТНЫЕ</a:t>
          </a:r>
          <a:endParaRPr lang="ru-RU" sz="3200" b="1" kern="1200" dirty="0">
            <a:solidFill>
              <a:schemeClr val="bg1"/>
            </a:solidFill>
          </a:endParaRPr>
        </a:p>
      </dsp:txBody>
      <dsp:txXfrm rot="10800000">
        <a:off x="357174" y="142878"/>
        <a:ext cx="7017439" cy="818009"/>
      </dsp:txXfrm>
    </dsp:sp>
    <dsp:sp modelId="{028792B7-D57A-4B6D-BBD8-F39B5543F0D2}">
      <dsp:nvSpPr>
        <dsp:cNvPr id="0" name=""/>
        <dsp:cNvSpPr/>
      </dsp:nvSpPr>
      <dsp:spPr>
        <a:xfrm>
          <a:off x="0" y="142869"/>
          <a:ext cx="836467" cy="9035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CAB0B-B712-4145-9B3A-D56C0599C70D}">
      <dsp:nvSpPr>
        <dsp:cNvPr id="0" name=""/>
        <dsp:cNvSpPr/>
      </dsp:nvSpPr>
      <dsp:spPr>
        <a:xfrm rot="10800000">
          <a:off x="353672" y="1178665"/>
          <a:ext cx="7113927" cy="179266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3338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ИГРЫ С ГОТОВЫМ СОДЕРЖАНИЕМ И ПРАВИЛАМИ</a:t>
          </a:r>
          <a:endParaRPr lang="ru-RU" sz="3200" b="1" kern="1200" dirty="0"/>
        </a:p>
      </dsp:txBody>
      <dsp:txXfrm rot="10800000">
        <a:off x="353672" y="1178665"/>
        <a:ext cx="7113927" cy="1792669"/>
      </dsp:txXfrm>
    </dsp:sp>
    <dsp:sp modelId="{B84F9D0F-44A9-49E2-8BD4-F8BAF724FEA5}">
      <dsp:nvSpPr>
        <dsp:cNvPr id="0" name=""/>
        <dsp:cNvSpPr/>
      </dsp:nvSpPr>
      <dsp:spPr>
        <a:xfrm>
          <a:off x="0" y="1500200"/>
          <a:ext cx="834630" cy="81637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7E1468-4671-4D0C-B946-44DB4744C542}">
      <dsp:nvSpPr>
        <dsp:cNvPr id="0" name=""/>
        <dsp:cNvSpPr/>
      </dsp:nvSpPr>
      <dsp:spPr>
        <a:xfrm rot="10800000">
          <a:off x="357174" y="3160800"/>
          <a:ext cx="7017439" cy="122231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3338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</a:rPr>
            <a:t>СОЦИАЛЬНО-ОРИЕНТИРОВАННЫЕ</a:t>
          </a:r>
          <a:endParaRPr lang="ru-RU" sz="3200" b="1" kern="1200" dirty="0">
            <a:solidFill>
              <a:schemeClr val="bg1"/>
            </a:solidFill>
          </a:endParaRPr>
        </a:p>
      </dsp:txBody>
      <dsp:txXfrm rot="10800000">
        <a:off x="357174" y="3160800"/>
        <a:ext cx="7017439" cy="1222319"/>
      </dsp:txXfrm>
    </dsp:sp>
    <dsp:sp modelId="{2FF0FB59-4037-4984-827C-7D9937371D95}">
      <dsp:nvSpPr>
        <dsp:cNvPr id="0" name=""/>
        <dsp:cNvSpPr/>
      </dsp:nvSpPr>
      <dsp:spPr>
        <a:xfrm>
          <a:off x="23007" y="3214708"/>
          <a:ext cx="834242" cy="81418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16EB5A-3D2C-4ED1-9419-6BB4E8AA758C}">
      <dsp:nvSpPr>
        <dsp:cNvPr id="0" name=""/>
        <dsp:cNvSpPr/>
      </dsp:nvSpPr>
      <dsp:spPr>
        <a:xfrm>
          <a:off x="298356" y="0"/>
          <a:ext cx="4873625" cy="487362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0276DF-943C-4AEC-9B88-BDB750DA9EAB}">
      <dsp:nvSpPr>
        <dsp:cNvPr id="0" name=""/>
        <dsp:cNvSpPr/>
      </dsp:nvSpPr>
      <dsp:spPr>
        <a:xfrm>
          <a:off x="1378492" y="2044820"/>
          <a:ext cx="5030777" cy="10051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СЮЖЕТНО-РОЛЕВЫЕ</a:t>
          </a:r>
          <a:endParaRPr lang="ru-RU" sz="2400" b="1" kern="1200" dirty="0"/>
        </a:p>
      </dsp:txBody>
      <dsp:txXfrm>
        <a:off x="1378492" y="2044820"/>
        <a:ext cx="5030777" cy="1005185"/>
      </dsp:txXfrm>
    </dsp:sp>
    <dsp:sp modelId="{30B5CC0D-CD64-46E4-849A-EABF73B8C6BE}">
      <dsp:nvSpPr>
        <dsp:cNvPr id="0" name=""/>
        <dsp:cNvSpPr/>
      </dsp:nvSpPr>
      <dsp:spPr>
        <a:xfrm>
          <a:off x="226374" y="172612"/>
          <a:ext cx="5131832" cy="15044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ТЕАТРАЛИЗОВАННЫЕ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*игры-имитации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* игры-драматизации</a:t>
          </a:r>
          <a:endParaRPr lang="ru-RU" sz="2400" b="1" kern="1200" dirty="0"/>
        </a:p>
      </dsp:txBody>
      <dsp:txXfrm>
        <a:off x="226374" y="172612"/>
        <a:ext cx="5131832" cy="1504400"/>
      </dsp:txXfrm>
    </dsp:sp>
    <dsp:sp modelId="{C1E2727C-D0D4-4949-90E3-5135C9739FE0}">
      <dsp:nvSpPr>
        <dsp:cNvPr id="0" name=""/>
        <dsp:cNvSpPr/>
      </dsp:nvSpPr>
      <dsp:spPr>
        <a:xfrm>
          <a:off x="2314593" y="3484989"/>
          <a:ext cx="5023808" cy="10051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РЕЖИССЕРСКИЕ</a:t>
          </a:r>
          <a:endParaRPr lang="ru-RU" sz="2400" b="1" kern="1200" dirty="0"/>
        </a:p>
      </dsp:txBody>
      <dsp:txXfrm>
        <a:off x="2314593" y="3484989"/>
        <a:ext cx="5023808" cy="100518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70E5A8-C498-4A45-BCD1-2A38EA5F9D8B}">
      <dsp:nvSpPr>
        <dsp:cNvPr id="0" name=""/>
        <dsp:cNvSpPr/>
      </dsp:nvSpPr>
      <dsp:spPr>
        <a:xfrm>
          <a:off x="0" y="0"/>
          <a:ext cx="4997152" cy="499715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558A2-C807-4CD0-BC68-C32632D1B30D}">
      <dsp:nvSpPr>
        <dsp:cNvPr id="0" name=""/>
        <dsp:cNvSpPr/>
      </dsp:nvSpPr>
      <dsp:spPr>
        <a:xfrm>
          <a:off x="1162476" y="28603"/>
          <a:ext cx="5473780" cy="6426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ДИДАКТИЧЕСКИЕ</a:t>
          </a:r>
          <a:endParaRPr lang="ru-RU" sz="2400" b="1" kern="1200" dirty="0"/>
        </a:p>
      </dsp:txBody>
      <dsp:txXfrm>
        <a:off x="1162476" y="28603"/>
        <a:ext cx="5473780" cy="642616"/>
      </dsp:txXfrm>
    </dsp:sp>
    <dsp:sp modelId="{DD406DB7-BC72-4DA5-B5F4-3888754C4BB6}">
      <dsp:nvSpPr>
        <dsp:cNvPr id="0" name=""/>
        <dsp:cNvSpPr/>
      </dsp:nvSpPr>
      <dsp:spPr>
        <a:xfrm>
          <a:off x="1162460" y="1108722"/>
          <a:ext cx="5469135" cy="78337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НАСТОЛЬНО-ПЕЧАТНЫЕ</a:t>
          </a:r>
          <a:endParaRPr lang="ru-RU" sz="2400" b="1" kern="1200" dirty="0"/>
        </a:p>
      </dsp:txBody>
      <dsp:txXfrm>
        <a:off x="1162460" y="1108722"/>
        <a:ext cx="5469135" cy="783370"/>
      </dsp:txXfrm>
    </dsp:sp>
    <dsp:sp modelId="{6D6B1743-9B2B-4084-AD7F-834074F9F00A}">
      <dsp:nvSpPr>
        <dsp:cNvPr id="0" name=""/>
        <dsp:cNvSpPr/>
      </dsp:nvSpPr>
      <dsp:spPr>
        <a:xfrm>
          <a:off x="1162460" y="2188840"/>
          <a:ext cx="5416710" cy="6603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ПОДВИЖНЫЕ</a:t>
          </a:r>
          <a:endParaRPr lang="ru-RU" sz="2400" b="1" kern="1200" dirty="0"/>
        </a:p>
      </dsp:txBody>
      <dsp:txXfrm>
        <a:off x="1162460" y="2188840"/>
        <a:ext cx="5416710" cy="660378"/>
      </dsp:txXfrm>
    </dsp:sp>
    <dsp:sp modelId="{754EC58E-BD98-4F22-BE30-3DEBDA20DE40}">
      <dsp:nvSpPr>
        <dsp:cNvPr id="0" name=""/>
        <dsp:cNvSpPr/>
      </dsp:nvSpPr>
      <dsp:spPr>
        <a:xfrm>
          <a:off x="1162460" y="3052933"/>
          <a:ext cx="5461080" cy="6181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РЕЧЕВЫЕ</a:t>
          </a:r>
          <a:endParaRPr lang="ru-RU" sz="2400" b="1" kern="1200" dirty="0"/>
        </a:p>
      </dsp:txBody>
      <dsp:txXfrm>
        <a:off x="1162460" y="3052933"/>
        <a:ext cx="5461080" cy="618140"/>
      </dsp:txXfrm>
    </dsp:sp>
    <dsp:sp modelId="{576EA571-6F14-49AB-8B93-15A4641C3656}">
      <dsp:nvSpPr>
        <dsp:cNvPr id="0" name=""/>
        <dsp:cNvSpPr/>
      </dsp:nvSpPr>
      <dsp:spPr>
        <a:xfrm>
          <a:off x="1162460" y="3989037"/>
          <a:ext cx="5544492" cy="7954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ИГРЫ С РЕЧЕВЫМ КОМПОНЕНТОМ</a:t>
          </a:r>
          <a:endParaRPr lang="ru-RU" sz="2400" b="1" kern="1200" dirty="0"/>
        </a:p>
      </dsp:txBody>
      <dsp:txXfrm>
        <a:off x="1162460" y="3989037"/>
        <a:ext cx="5544492" cy="79544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43D95A-402E-40FA-8AE7-25ACCB767427}">
      <dsp:nvSpPr>
        <dsp:cNvPr id="0" name=""/>
        <dsp:cNvSpPr/>
      </dsp:nvSpPr>
      <dsp:spPr>
        <a:xfrm>
          <a:off x="0" y="0"/>
          <a:ext cx="5069160" cy="506916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AEF819-B629-44BA-897C-421B4D79C8BE}">
      <dsp:nvSpPr>
        <dsp:cNvPr id="0" name=""/>
        <dsp:cNvSpPr/>
      </dsp:nvSpPr>
      <dsp:spPr>
        <a:xfrm>
          <a:off x="1810530" y="261721"/>
          <a:ext cx="6044724" cy="7207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ИГРЫ ДЛЯ РАБОЧЕГО НАСТРОЯ</a:t>
          </a:r>
          <a:endParaRPr lang="ru-RU" sz="2400" b="1" kern="1200" dirty="0"/>
        </a:p>
      </dsp:txBody>
      <dsp:txXfrm>
        <a:off x="1810530" y="261721"/>
        <a:ext cx="6044724" cy="720771"/>
      </dsp:txXfrm>
    </dsp:sp>
    <dsp:sp modelId="{207D6D53-1902-4898-B33C-987A3CCF1325}">
      <dsp:nvSpPr>
        <dsp:cNvPr id="0" name=""/>
        <dsp:cNvSpPr/>
      </dsp:nvSpPr>
      <dsp:spPr>
        <a:xfrm>
          <a:off x="1810530" y="1180726"/>
          <a:ext cx="6123474" cy="7207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ИГРЫ ДЛЯ КОЛЛЕКТИВНОГО ПРИОБЩЕНИЯ К ДЕЛУ</a:t>
          </a:r>
          <a:endParaRPr lang="ru-RU" sz="2400" b="1" kern="1200" dirty="0"/>
        </a:p>
      </dsp:txBody>
      <dsp:txXfrm>
        <a:off x="1810530" y="1180726"/>
        <a:ext cx="6123474" cy="720771"/>
      </dsp:txXfrm>
    </dsp:sp>
    <dsp:sp modelId="{E4E6ACEE-B57D-44AB-8A84-1BB470A58E61}">
      <dsp:nvSpPr>
        <dsp:cNvPr id="0" name=""/>
        <dsp:cNvSpPr/>
      </dsp:nvSpPr>
      <dsp:spPr>
        <a:xfrm>
          <a:off x="1738552" y="2044824"/>
          <a:ext cx="6162849" cy="7207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ИГРЫ ДЛЯ РАЗМИНКИ-РАЗРЯДКИ</a:t>
          </a:r>
          <a:endParaRPr lang="ru-RU" sz="2400" b="1" kern="1200" dirty="0"/>
        </a:p>
      </dsp:txBody>
      <dsp:txXfrm>
        <a:off x="1738552" y="2044824"/>
        <a:ext cx="6162849" cy="720771"/>
      </dsp:txXfrm>
    </dsp:sp>
    <dsp:sp modelId="{7D2749F3-110F-4ACD-B148-604CEF453969}">
      <dsp:nvSpPr>
        <dsp:cNvPr id="0" name=""/>
        <dsp:cNvSpPr/>
      </dsp:nvSpPr>
      <dsp:spPr>
        <a:xfrm>
          <a:off x="1810546" y="2980928"/>
          <a:ext cx="6162849" cy="7207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ИГРЫ ДЛЯ ТВОРЧЕСКОГО САМОУТВЕРЖДЕНИЯ</a:t>
          </a:r>
          <a:endParaRPr lang="ru-RU" sz="2400" b="1" kern="1200" dirty="0"/>
        </a:p>
      </dsp:txBody>
      <dsp:txXfrm>
        <a:off x="1810546" y="2980928"/>
        <a:ext cx="6162849" cy="720771"/>
      </dsp:txXfrm>
    </dsp:sp>
    <dsp:sp modelId="{044A225A-1BD7-44D3-BFF0-65D086D1B492}">
      <dsp:nvSpPr>
        <dsp:cNvPr id="0" name=""/>
        <dsp:cNvSpPr/>
      </dsp:nvSpPr>
      <dsp:spPr>
        <a:xfrm>
          <a:off x="1810546" y="3917033"/>
          <a:ext cx="6162849" cy="7207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ВОЛЬНЫЕ ИГРЫ</a:t>
          </a:r>
          <a:endParaRPr lang="ru-RU" sz="2400" b="1" kern="1200" dirty="0"/>
        </a:p>
      </dsp:txBody>
      <dsp:txXfrm>
        <a:off x="1810546" y="3917033"/>
        <a:ext cx="6162849" cy="72077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67C094-2201-47C8-94FF-0BF50674BD26}">
      <dsp:nvSpPr>
        <dsp:cNvPr id="0" name=""/>
        <dsp:cNvSpPr/>
      </dsp:nvSpPr>
      <dsp:spPr>
        <a:xfrm>
          <a:off x="226349" y="0"/>
          <a:ext cx="4873625" cy="487362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000DB7-4CC6-4220-A68F-F8EA8FAB6C22}">
      <dsp:nvSpPr>
        <dsp:cNvPr id="0" name=""/>
        <dsp:cNvSpPr/>
      </dsp:nvSpPr>
      <dsp:spPr>
        <a:xfrm>
          <a:off x="1332096" y="87725"/>
          <a:ext cx="6135503" cy="7529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КОЛЛЕКТИВНЫЙ ХАРАКТЕР</a:t>
          </a:r>
          <a:endParaRPr lang="ru-RU" sz="2400" b="1" kern="1200" dirty="0"/>
        </a:p>
      </dsp:txBody>
      <dsp:txXfrm>
        <a:off x="1332096" y="87725"/>
        <a:ext cx="6135503" cy="752945"/>
      </dsp:txXfrm>
    </dsp:sp>
    <dsp:sp modelId="{9E7257C2-635A-467A-8C61-F048200F854E}">
      <dsp:nvSpPr>
        <dsp:cNvPr id="0" name=""/>
        <dsp:cNvSpPr/>
      </dsp:nvSpPr>
      <dsp:spPr>
        <a:xfrm>
          <a:off x="1409814" y="1186317"/>
          <a:ext cx="6045790" cy="6917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АКТУАЛЬНОСТЬ СОДЕРЖАНИЯ</a:t>
          </a:r>
          <a:endParaRPr lang="ru-RU" sz="2400" b="1" kern="1200" dirty="0"/>
        </a:p>
      </dsp:txBody>
      <dsp:txXfrm>
        <a:off x="1409814" y="1186317"/>
        <a:ext cx="6045790" cy="691759"/>
      </dsp:txXfrm>
    </dsp:sp>
    <dsp:sp modelId="{0E4D629E-C540-42B4-88C4-C6694694111A}">
      <dsp:nvSpPr>
        <dsp:cNvPr id="0" name=""/>
        <dsp:cNvSpPr/>
      </dsp:nvSpPr>
      <dsp:spPr>
        <a:xfrm>
          <a:off x="1471603" y="2316836"/>
          <a:ext cx="5914862" cy="10356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ПЕДАГОГИЧЕСКИЙ ПОДХОД К РАСПРЕДЕЛЕНИЮ РОЛЕЙ</a:t>
          </a:r>
          <a:endParaRPr lang="ru-RU" sz="2400" b="1" kern="1200" dirty="0"/>
        </a:p>
      </dsp:txBody>
      <dsp:txXfrm>
        <a:off x="1471603" y="2316836"/>
        <a:ext cx="5914862" cy="1035645"/>
      </dsp:txXfrm>
    </dsp:sp>
    <dsp:sp modelId="{BC393D2E-C8F5-4DEC-AA8D-54DE9A95040D}">
      <dsp:nvSpPr>
        <dsp:cNvPr id="0" name=""/>
        <dsp:cNvSpPr/>
      </dsp:nvSpPr>
      <dsp:spPr>
        <a:xfrm>
          <a:off x="1396308" y="3568332"/>
          <a:ext cx="6071291" cy="8972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ОДНОРАЗОВОСТЬ</a:t>
          </a:r>
          <a:endParaRPr lang="ru-RU" sz="2400" b="1" kern="1200" dirty="0"/>
        </a:p>
      </dsp:txBody>
      <dsp:txXfrm>
        <a:off x="1396308" y="3568332"/>
        <a:ext cx="6071291" cy="89723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446B21-D6EB-41E5-85DF-9C033EB7371C}">
      <dsp:nvSpPr>
        <dsp:cNvPr id="0" name=""/>
        <dsp:cNvSpPr/>
      </dsp:nvSpPr>
      <dsp:spPr>
        <a:xfrm>
          <a:off x="117698" y="0"/>
          <a:ext cx="4873625" cy="487362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821C90-FD99-48FB-8F26-2E6D81D030F6}">
      <dsp:nvSpPr>
        <dsp:cNvPr id="0" name=""/>
        <dsp:cNvSpPr/>
      </dsp:nvSpPr>
      <dsp:spPr>
        <a:xfrm>
          <a:off x="926977" y="490171"/>
          <a:ext cx="6422923" cy="70949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ПАРТНЕРСКИЕ ОТНОШЕНИЯ МЕЖДУ ВЗРОСЛЫМ И РЕБЕНКОМ</a:t>
          </a:r>
          <a:endParaRPr lang="ru-RU" sz="2400" b="1" kern="1200" dirty="0"/>
        </a:p>
      </dsp:txBody>
      <dsp:txXfrm>
        <a:off x="926977" y="490171"/>
        <a:ext cx="6422923" cy="709490"/>
      </dsp:txXfrm>
    </dsp:sp>
    <dsp:sp modelId="{01DEC681-F9E3-4A46-B334-3CD230EB9EC6}">
      <dsp:nvSpPr>
        <dsp:cNvPr id="0" name=""/>
        <dsp:cNvSpPr/>
      </dsp:nvSpPr>
      <dsp:spPr>
        <a:xfrm>
          <a:off x="946444" y="1341492"/>
          <a:ext cx="6383990" cy="63699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РАВНОПРАВНОЕ УЧАСТИЕ В ИГРЕ</a:t>
          </a:r>
          <a:endParaRPr lang="ru-RU" sz="2400" b="1" kern="1200" dirty="0"/>
        </a:p>
      </dsp:txBody>
      <dsp:txXfrm>
        <a:off x="946444" y="1341492"/>
        <a:ext cx="6383990" cy="636998"/>
      </dsp:txXfrm>
    </dsp:sp>
    <dsp:sp modelId="{B992DDC3-CA91-44E4-B25B-3808AC74D85C}">
      <dsp:nvSpPr>
        <dsp:cNvPr id="0" name=""/>
        <dsp:cNvSpPr/>
      </dsp:nvSpPr>
      <dsp:spPr>
        <a:xfrm>
          <a:off x="946444" y="2120321"/>
          <a:ext cx="6383990" cy="6125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ИСКРЕННЕЕ УВЛЕЧЕНИЕ ИГРОЙ</a:t>
          </a:r>
          <a:endParaRPr lang="ru-RU" sz="2400" b="1" kern="1200" dirty="0"/>
        </a:p>
      </dsp:txBody>
      <dsp:txXfrm>
        <a:off x="946444" y="2120321"/>
        <a:ext cx="6383990" cy="612547"/>
      </dsp:txXfrm>
    </dsp:sp>
    <dsp:sp modelId="{EDA9F47F-86C1-4031-BD77-8A7D1ABF2A21}">
      <dsp:nvSpPr>
        <dsp:cNvPr id="0" name=""/>
        <dsp:cNvSpPr/>
      </dsp:nvSpPr>
      <dsp:spPr>
        <a:xfrm>
          <a:off x="946444" y="2874698"/>
          <a:ext cx="6383990" cy="6125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ПРИНЯТИЕ ЛЮБОГО ОТВЕТА</a:t>
          </a:r>
          <a:endParaRPr lang="ru-RU" sz="2400" b="1" kern="1200" dirty="0"/>
        </a:p>
      </dsp:txBody>
      <dsp:txXfrm>
        <a:off x="946444" y="2874698"/>
        <a:ext cx="6383990" cy="612547"/>
      </dsp:txXfrm>
    </dsp:sp>
    <dsp:sp modelId="{A1F03218-A4C5-48BF-A633-81FD2688484A}">
      <dsp:nvSpPr>
        <dsp:cNvPr id="0" name=""/>
        <dsp:cNvSpPr/>
      </dsp:nvSpPr>
      <dsp:spPr>
        <a:xfrm>
          <a:off x="1018465" y="3629076"/>
          <a:ext cx="6239948" cy="6125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ШУМ – РЕЗУЛЬТАТ АКТИВНОСТИ</a:t>
          </a:r>
          <a:endParaRPr lang="ru-RU" sz="2400" b="1" kern="1200" dirty="0"/>
        </a:p>
      </dsp:txBody>
      <dsp:txXfrm>
        <a:off x="1018465" y="3629076"/>
        <a:ext cx="6239948" cy="61254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4F7A89-0C32-4A6C-A72C-F2A1F9595192}">
      <dsp:nvSpPr>
        <dsp:cNvPr id="0" name=""/>
        <dsp:cNvSpPr/>
      </dsp:nvSpPr>
      <dsp:spPr>
        <a:xfrm>
          <a:off x="757152" y="0"/>
          <a:ext cx="5257800" cy="52578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C5D9FE-739A-4E97-9CB4-2451423B70AA}">
      <dsp:nvSpPr>
        <dsp:cNvPr id="0" name=""/>
        <dsp:cNvSpPr/>
      </dsp:nvSpPr>
      <dsp:spPr>
        <a:xfrm>
          <a:off x="226372" y="316632"/>
          <a:ext cx="5098672" cy="8120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ОБЩЕНИЕ</a:t>
          </a:r>
          <a:endParaRPr lang="ru-RU" sz="2800" b="1" kern="1200" dirty="0"/>
        </a:p>
      </dsp:txBody>
      <dsp:txXfrm>
        <a:off x="226372" y="316632"/>
        <a:ext cx="5098672" cy="812041"/>
      </dsp:txXfrm>
    </dsp:sp>
    <dsp:sp modelId="{3E433389-6DF9-46A0-9EBB-5622AF1383A2}">
      <dsp:nvSpPr>
        <dsp:cNvPr id="0" name=""/>
        <dsp:cNvSpPr/>
      </dsp:nvSpPr>
      <dsp:spPr>
        <a:xfrm>
          <a:off x="3197710" y="1396752"/>
          <a:ext cx="5162444" cy="6810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БЕСЕДЫ</a:t>
          </a:r>
          <a:endParaRPr lang="ru-RU" sz="2800" b="1" kern="1200" dirty="0"/>
        </a:p>
      </dsp:txBody>
      <dsp:txXfrm>
        <a:off x="3197710" y="1396752"/>
        <a:ext cx="5162444" cy="681000"/>
      </dsp:txXfrm>
    </dsp:sp>
    <dsp:sp modelId="{5C73ABDE-487D-4FFF-B5BC-6118A82F4A8B}">
      <dsp:nvSpPr>
        <dsp:cNvPr id="0" name=""/>
        <dsp:cNvSpPr/>
      </dsp:nvSpPr>
      <dsp:spPr>
        <a:xfrm>
          <a:off x="3250699" y="3989036"/>
          <a:ext cx="5166579" cy="8495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ИГРОВЫЕ СИТУАЦИИ</a:t>
          </a:r>
          <a:endParaRPr lang="ru-RU" sz="2800" b="1" kern="1200" dirty="0"/>
        </a:p>
      </dsp:txBody>
      <dsp:txXfrm>
        <a:off x="3250699" y="3989036"/>
        <a:ext cx="5166579" cy="849563"/>
      </dsp:txXfrm>
    </dsp:sp>
    <dsp:sp modelId="{22A21C42-41C0-472E-9529-18A6B620CC06}">
      <dsp:nvSpPr>
        <dsp:cNvPr id="0" name=""/>
        <dsp:cNvSpPr/>
      </dsp:nvSpPr>
      <dsp:spPr>
        <a:xfrm>
          <a:off x="442379" y="2548874"/>
          <a:ext cx="5166579" cy="8816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ИНТЕРЕСНЫЕ РОЛИ</a:t>
          </a:r>
          <a:endParaRPr lang="ru-RU" sz="2800" b="1" kern="1200" dirty="0"/>
        </a:p>
      </dsp:txBody>
      <dsp:txXfrm>
        <a:off x="442379" y="2548874"/>
        <a:ext cx="5166579" cy="88167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30BC33-1DEC-4064-AB00-F04B20E4C949}">
      <dsp:nvSpPr>
        <dsp:cNvPr id="0" name=""/>
        <dsp:cNvSpPr/>
      </dsp:nvSpPr>
      <dsp:spPr>
        <a:xfrm>
          <a:off x="0" y="0"/>
          <a:ext cx="4873625" cy="487362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B167A9-8F58-4B3F-81D7-419CA03917AA}">
      <dsp:nvSpPr>
        <dsp:cNvPr id="0" name=""/>
        <dsp:cNvSpPr/>
      </dsp:nvSpPr>
      <dsp:spPr>
        <a:xfrm>
          <a:off x="1883683" y="360041"/>
          <a:ext cx="5583916" cy="7200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Контролировать свое поведение</a:t>
          </a:r>
          <a:endParaRPr lang="ru-RU" sz="2400" b="1" kern="1200" dirty="0"/>
        </a:p>
      </dsp:txBody>
      <dsp:txXfrm>
        <a:off x="1883683" y="360041"/>
        <a:ext cx="5583916" cy="720038"/>
      </dsp:txXfrm>
    </dsp:sp>
    <dsp:sp modelId="{7E2DA7BF-CA7A-4EAC-8393-D0308F20FF7F}">
      <dsp:nvSpPr>
        <dsp:cNvPr id="0" name=""/>
        <dsp:cNvSpPr/>
      </dsp:nvSpPr>
      <dsp:spPr>
        <a:xfrm>
          <a:off x="1790833" y="1296144"/>
          <a:ext cx="5676766" cy="73879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Договариваться в процессе игры</a:t>
          </a:r>
          <a:endParaRPr lang="ru-RU" sz="2400" b="1" kern="1200" dirty="0"/>
        </a:p>
      </dsp:txBody>
      <dsp:txXfrm>
        <a:off x="1790833" y="1296144"/>
        <a:ext cx="5676766" cy="738798"/>
      </dsp:txXfrm>
    </dsp:sp>
    <dsp:sp modelId="{9E59860F-8DAA-4128-A705-EED352DD5EC4}">
      <dsp:nvSpPr>
        <dsp:cNvPr id="0" name=""/>
        <dsp:cNvSpPr/>
      </dsp:nvSpPr>
      <dsp:spPr>
        <a:xfrm>
          <a:off x="1790009" y="2145135"/>
          <a:ext cx="5677590" cy="4468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Выполнять простые правила</a:t>
          </a:r>
          <a:endParaRPr lang="ru-RU" sz="2400" b="1" kern="1200" dirty="0"/>
        </a:p>
      </dsp:txBody>
      <dsp:txXfrm>
        <a:off x="1790009" y="2145135"/>
        <a:ext cx="5677590" cy="446827"/>
      </dsp:txXfrm>
    </dsp:sp>
    <dsp:sp modelId="{E73C0868-0D75-4A93-BDEB-2E19EA9312C2}">
      <dsp:nvSpPr>
        <dsp:cNvPr id="0" name=""/>
        <dsp:cNvSpPr/>
      </dsp:nvSpPr>
      <dsp:spPr>
        <a:xfrm>
          <a:off x="1784117" y="2739863"/>
          <a:ext cx="5683482" cy="51098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Поддерживать разговор</a:t>
          </a:r>
          <a:endParaRPr lang="ru-RU" sz="2400" b="1" kern="1200" dirty="0"/>
        </a:p>
      </dsp:txBody>
      <dsp:txXfrm>
        <a:off x="1784117" y="2739863"/>
        <a:ext cx="5683482" cy="510988"/>
      </dsp:txXfrm>
    </dsp:sp>
    <dsp:sp modelId="{09C23AAB-1F03-4BBE-BA9E-2F97CF3530C3}">
      <dsp:nvSpPr>
        <dsp:cNvPr id="0" name=""/>
        <dsp:cNvSpPr/>
      </dsp:nvSpPr>
      <dsp:spPr>
        <a:xfrm>
          <a:off x="1783737" y="3464001"/>
          <a:ext cx="5683862" cy="6793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Сотрудничать со взрослыми и сверстниками</a:t>
          </a:r>
          <a:endParaRPr lang="ru-RU" sz="2400" b="1" kern="1200" dirty="0"/>
        </a:p>
      </dsp:txBody>
      <dsp:txXfrm>
        <a:off x="1783737" y="3464001"/>
        <a:ext cx="5683862" cy="679309"/>
      </dsp:txXfrm>
    </dsp:sp>
    <dsp:sp modelId="{FCCFAB1E-0D98-4570-8D6C-EB73ECD32042}">
      <dsp:nvSpPr>
        <dsp:cNvPr id="0" name=""/>
        <dsp:cNvSpPr/>
      </dsp:nvSpPr>
      <dsp:spPr>
        <a:xfrm>
          <a:off x="1784085" y="4323661"/>
          <a:ext cx="5683514" cy="4426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Устанавливать контакты</a:t>
          </a:r>
          <a:endParaRPr lang="ru-RU" sz="2400" b="1" kern="1200" dirty="0"/>
        </a:p>
      </dsp:txBody>
      <dsp:txXfrm>
        <a:off x="1784085" y="4323661"/>
        <a:ext cx="5683514" cy="442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35EFB-C66C-4F26-9A4B-96A288DC4DAE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3A048-13FD-4682-A817-9F5686D413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7779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3A048-13FD-4682-A817-9F5686D4131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850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AF1B41C-43F3-4D33-90B2-C38B38CCE326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CD4EDC-CA50-417F-B1A1-002DD67DA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692696"/>
            <a:ext cx="6172200" cy="295232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ТЕМА: </a:t>
            </a:r>
            <a:r>
              <a:rPr lang="ru-RU" sz="3600" dirty="0" smtClean="0"/>
              <a:t>«Формирование социальной компетентности дошкольника в игровой деятельности»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861048"/>
            <a:ext cx="4680520" cy="20882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Щелина В.В.– </a:t>
            </a:r>
            <a:endParaRPr lang="ru-RU" sz="2800" dirty="0" smtClean="0"/>
          </a:p>
          <a:p>
            <a:pPr algn="ctr"/>
            <a:r>
              <a:rPr lang="ru-RU" sz="2800" dirty="0" smtClean="0"/>
              <a:t>воспитатель</a:t>
            </a:r>
          </a:p>
          <a:p>
            <a:pPr algn="ctr"/>
            <a:r>
              <a:rPr lang="ru-RU" sz="2800" dirty="0" smtClean="0"/>
              <a:t>МДОБУ  </a:t>
            </a:r>
            <a:r>
              <a:rPr lang="ru-RU" sz="2800" dirty="0" smtClean="0"/>
              <a:t>детский сад </a:t>
            </a:r>
            <a:endParaRPr lang="ru-RU" sz="2800" dirty="0" smtClean="0"/>
          </a:p>
          <a:p>
            <a:pPr algn="ctr"/>
            <a:r>
              <a:rPr lang="ru-RU" sz="2800" dirty="0" smtClean="0"/>
              <a:t>№ 48 «</a:t>
            </a:r>
            <a:r>
              <a:rPr lang="ru-RU" sz="2800" dirty="0" err="1" smtClean="0"/>
              <a:t>Капитошка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3772396"/>
            <a:ext cx="3031034" cy="2884479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РЕЗУЛЬТАТИВНОСТЬ</a:t>
            </a:r>
            <a:endParaRPr lang="ru-RU" sz="4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0015019"/>
              </p:ext>
            </p:extLst>
          </p:nvPr>
        </p:nvGraphicFramePr>
        <p:xfrm>
          <a:off x="539552" y="1556792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92696"/>
            <a:ext cx="6172200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420888"/>
            <a:ext cx="6172200" cy="3816424"/>
          </a:xfrm>
        </p:spPr>
        <p:txBody>
          <a:bodyPr>
            <a:normAutofit lnSpcReduction="10000"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«Игры для ребенка – это все, в играх он упражняет свое тело, игры затрагивают его духовную деятельность </a:t>
            </a:r>
          </a:p>
          <a:p>
            <a:pPr algn="ctr"/>
            <a:r>
              <a:rPr lang="ru-RU" sz="2400" dirty="0" smtClean="0"/>
              <a:t>Ребенок играет во все минуты жизни, даже тяжелые условия не мешают ему играть. Платон назвал игру радостью богов»</a:t>
            </a:r>
          </a:p>
          <a:p>
            <a:pPr algn="r"/>
            <a:r>
              <a:rPr lang="ru-RU" sz="2400" dirty="0" smtClean="0"/>
              <a:t>В. Г. </a:t>
            </a:r>
            <a:r>
              <a:rPr lang="ru-RU" sz="2400" dirty="0" err="1" smtClean="0"/>
              <a:t>Марц</a:t>
            </a:r>
            <a:endParaRPr lang="ru-RU" sz="2400" dirty="0" smtClean="0"/>
          </a:p>
          <a:p>
            <a:pPr algn="ctr"/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15652"/>
            <a:ext cx="3312368" cy="2700766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5157192"/>
            <a:ext cx="64918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СПАСИБО ЗА ВНИМАНИЕ !!!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0"/>
            <a:ext cx="6648739" cy="498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36913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92696"/>
            <a:ext cx="6172200" cy="108012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АКТУАЛЬНОСТЬ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348880"/>
            <a:ext cx="6172200" cy="25202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Игра дает возможность моделировать разные ситуации, искать выход из конфликтов, обогащать социальный опыт</a:t>
            </a:r>
            <a:endParaRPr lang="ru-RU" sz="28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ВИДЫ ИГР</a:t>
            </a:r>
            <a:endParaRPr lang="ru-RU" sz="4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214414" y="1643050"/>
          <a:ext cx="746760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СЮЖЕТНЫЕ</a:t>
            </a:r>
            <a:endParaRPr lang="ru-RU" sz="4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526659513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352731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ИГРЫ С ПРАВИЛАМИ</a:t>
            </a:r>
            <a:endParaRPr lang="ru-RU" sz="4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885970531"/>
              </p:ext>
            </p:extLst>
          </p:nvPr>
        </p:nvGraphicFramePr>
        <p:xfrm>
          <a:off x="457200" y="1600200"/>
          <a:ext cx="8291264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389775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СОЦИАЛЬНО-ОРИЕНТИРОВАННЫЕ ИГРЫ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284329915"/>
              </p:ext>
            </p:extLst>
          </p:nvPr>
        </p:nvGraphicFramePr>
        <p:xfrm>
          <a:off x="457200" y="1600200"/>
          <a:ext cx="8003232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1668561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ОСОБЕННОСТИ СОЦИАЛЬНО-ОРИЕНТИРОВАННЫХ ИГР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322639406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ПРАВИЛА ПРОВЕДЕНИЯ ИГР</a:t>
            </a:r>
            <a:endParaRPr lang="ru-RU" sz="4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305165315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СОЦИАЛЬНЫЙ ОПЫТ</a:t>
            </a:r>
            <a:endParaRPr lang="ru-RU" sz="4400" b="1" dirty="0"/>
          </a:p>
        </p:txBody>
      </p:sp>
      <p:graphicFrame>
        <p:nvGraphicFramePr>
          <p:cNvPr id="16" name="Объект 1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503988479"/>
              </p:ext>
            </p:extLst>
          </p:nvPr>
        </p:nvGraphicFramePr>
        <p:xfrm>
          <a:off x="457200" y="1600200"/>
          <a:ext cx="843528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532648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6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636</TotalTime>
  <Words>204</Words>
  <Application>Microsoft Office PowerPoint</Application>
  <PresentationFormat>Экран (4:3)</PresentationFormat>
  <Paragraphs>58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ТЕМА: «Формирование социальной компетентности дошкольника в игровой деятельности»</vt:lpstr>
      <vt:lpstr>АКТУАЛЬНОСТЬ</vt:lpstr>
      <vt:lpstr>ВИДЫ ИГР</vt:lpstr>
      <vt:lpstr>СЮЖЕТНЫЕ</vt:lpstr>
      <vt:lpstr>ИГРЫ С ПРАВИЛАМИ</vt:lpstr>
      <vt:lpstr>СОЦИАЛЬНО-ОРИЕНТИРОВАННЫЕ ИГРЫ</vt:lpstr>
      <vt:lpstr>ОСОБЕННОСТИ СОЦИАЛЬНО-ОРИЕНТИРОВАННЫХ ИГР</vt:lpstr>
      <vt:lpstr>ПРАВИЛА ПРОВЕДЕНИЯ ИГР</vt:lpstr>
      <vt:lpstr>СОЦИАЛЬНЫЙ ОПЫТ</vt:lpstr>
      <vt:lpstr>РЕЗУЛЬТАТИВНОСТЬ</vt:lpstr>
      <vt:lpstr>Слайд 11</vt:lpstr>
      <vt:lpstr>Слайд 12</vt:lpstr>
    </vt:vector>
  </TitlesOfParts>
  <Company>ДС №122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USER</cp:lastModifiedBy>
  <cp:revision>69</cp:revision>
  <dcterms:created xsi:type="dcterms:W3CDTF">2013-11-17T10:46:51Z</dcterms:created>
  <dcterms:modified xsi:type="dcterms:W3CDTF">2016-12-21T13:42:32Z</dcterms:modified>
</cp:coreProperties>
</file>