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8" r:id="rId4"/>
    <p:sldId id="273" r:id="rId5"/>
    <p:sldId id="261" r:id="rId6"/>
    <p:sldId id="259" r:id="rId7"/>
    <p:sldId id="260" r:id="rId8"/>
    <p:sldId id="262" r:id="rId9"/>
    <p:sldId id="263" r:id="rId10"/>
    <p:sldId id="265" r:id="rId11"/>
    <p:sldId id="264" r:id="rId12"/>
    <p:sldId id="266" r:id="rId13"/>
    <p:sldId id="271" r:id="rId14"/>
    <p:sldId id="267" r:id="rId15"/>
    <p:sldId id="268" r:id="rId16"/>
    <p:sldId id="274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Формируем математическую грамотность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11760" y="3861048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Горская Ольга Анатольевна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Энтузиастская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школа им. В. И.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Шибанкова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5301208"/>
            <a:ext cx="1879343" cy="122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526997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20 c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 * 20см = 400</a:t>
            </a:r>
            <a:r>
              <a:rPr lang="ru-RU" sz="3600" b="1" dirty="0" smtClean="0"/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0,04 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7 *9 = 63 квадрата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63 * 0,16 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10,08 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плитки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10,08 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0,04 м</a:t>
            </a:r>
            <a:r>
              <a:rPr lang="ru-RU" sz="36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252 шт.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252 шт. : 8 шт. = 31,5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уп.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32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11560" y="385378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задачи №3.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с. у. 2023\з.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452321" cy="558924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9552" y="195240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адача №4.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6034682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Кластер.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 rot="20144414">
            <a:off x="564014" y="748934"/>
            <a:ext cx="3768158" cy="127802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покупки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 rot="20529857">
            <a:off x="768537" y="3506054"/>
            <a:ext cx="3015441" cy="102799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плиты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 rot="19411744">
            <a:off x="5343567" y="795509"/>
            <a:ext cx="2919088" cy="10638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доставки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 rot="19528373">
            <a:off x="3850470" y="2787442"/>
            <a:ext cx="3168352" cy="100811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подключения</a:t>
            </a: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1554045" y="2774548"/>
            <a:ext cx="1139369" cy="14401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2562920">
            <a:off x="3046658" y="2313738"/>
            <a:ext cx="1945051" cy="162718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 flipV="1">
            <a:off x="4192131" y="966902"/>
            <a:ext cx="1968257" cy="155451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10081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задачи №4.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7992888" cy="489654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по температурному режиму: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плиты: 18900 руб.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подключения: 750 руб.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доставки: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18900*0,15=2835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покупки: 18900+750+2835=22485 руб.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625070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«Математике должно учить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еще с той целью,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познания здесь приобретаемые,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были достаточными для обыкновенных потребностей жизни».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 И. Лобачевский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"/>
            <a:ext cx="8568952" cy="76470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«Незаконченные предложения»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640960" cy="5976664"/>
          </a:xfrm>
        </p:spPr>
        <p:txBody>
          <a:bodyPr>
            <a:normAutofit fontScale="77500" lnSpcReduction="20000"/>
          </a:bodyPr>
          <a:lstStyle/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сегодняшнем уроке я понял, я узнал, я разобрался...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этом уроке меня порадовало...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похвалил бы себя...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 мне понравилось...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урока мне захотелось...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мечтаю о 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мне удалось...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сумел...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интересно...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трудно...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понял, что...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я могу...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почувствовал, что...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научился...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удивило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 З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Оля\Desktop\СОВР. УРОК 2023\с. у. 2023\д.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6386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5301208"/>
            <a:ext cx="1879343" cy="122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Девиз урока: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420888"/>
            <a:ext cx="7992888" cy="1752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«Задачи решаются в школе ради их решения в жизни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американский психолог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Эдвард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Торндейк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площадь фигур: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я\Desktop\с. у. 2023\пл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052736"/>
            <a:ext cx="3405123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№1.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Оля\Desktop\СОВР. УРОК 2023\с. у. 2023\з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692696"/>
            <a:ext cx="7488832" cy="5976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с. у. 2023\з. 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640960" cy="4680520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95536" y="251668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задачи №1.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Учебная игра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PISA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96944" cy="561662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Programfor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Assessment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Международная программа оценки учебных достижений 15-летних учащихся использовать знания, умения и навыки, приобретенные в школе, для решения жизненных задач в различных сферах человеческой деятельности, в межличностном общении и социальных отношениях 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«функциональная грамотность» 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рамках PISA оцениваются три области функциональной грамотности: грамотность 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чтении,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естественнонаучная грамотность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86409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 Решение задач на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математической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грамотности.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920880" cy="39379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математической грамотности;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навыка решения задач из повседневной жизни на основе имеющихся математических знаний;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к ОГЭ.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Оля\Desktop\с. у. 2023\з-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3425" cy="5095875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332656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квартиры.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482453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а=6*0,4=2,4 м</a:t>
            </a:r>
            <a:b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=8*0,4=3,2 м; </a:t>
            </a:r>
            <a:b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=2,4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+3,2</a:t>
            </a:r>
            <a:r>
              <a:rPr lang="ru-RU" sz="5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=16;</a:t>
            </a:r>
            <a:b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с=4 м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6" y="404664"/>
            <a:ext cx="8352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задачи №2.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230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Формируем математическую грамотность</vt:lpstr>
      <vt:lpstr>Девиз урока:</vt:lpstr>
      <vt:lpstr>Найдите площадь фигур:</vt:lpstr>
      <vt:lpstr>Задача №1.</vt:lpstr>
      <vt:lpstr>Слайд 5</vt:lpstr>
      <vt:lpstr>PISA</vt:lpstr>
      <vt:lpstr>Тема урока: Решение задач на  формирование математической грамотности.</vt:lpstr>
      <vt:lpstr>Слайд 8</vt:lpstr>
      <vt:lpstr>с2 = a2 + b2  а=6*0,4=2,4 м b=8*0,4=3,2 м;  с2=2,42+3,22=16;  с=4 м</vt:lpstr>
      <vt:lpstr>Sпл = 20 cм * 20см = 400 см2 = 0,04 м2 Sпола = 7 *9 = 63 квадрата Sпола = 63 * 0,16 м2 = 10,08 м2 Nплитки : 10,08 м2: 0,04 м2 = 252 шт. Nуп: 252 шт. : 8 шт. = 31,5 уп. Nуп.= 32 уп. </vt:lpstr>
      <vt:lpstr>Слайд 11</vt:lpstr>
      <vt:lpstr>                                                                                                                                                                                                      Кластер.</vt:lpstr>
      <vt:lpstr>Решение задачи №4.</vt:lpstr>
      <vt:lpstr>«Математике должно учить  еще с той целью,  чтобы познания здесь приобретаемые,  были достаточными для обыкновенных потребностей жизни».                                   Н. И. Лобачевский </vt:lpstr>
      <vt:lpstr>«Незаконченные предложения»</vt:lpstr>
      <vt:lpstr>Д. З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 урока:</dc:title>
  <dc:creator>Оля</dc:creator>
  <cp:lastModifiedBy>Оля</cp:lastModifiedBy>
  <cp:revision>3</cp:revision>
  <dcterms:created xsi:type="dcterms:W3CDTF">2022-11-06T20:33:51Z</dcterms:created>
  <dcterms:modified xsi:type="dcterms:W3CDTF">2022-11-08T17:15:32Z</dcterms:modified>
</cp:coreProperties>
</file>