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8" r:id="rId4"/>
    <p:sldId id="261" r:id="rId5"/>
    <p:sldId id="257" r:id="rId6"/>
    <p:sldId id="260" r:id="rId7"/>
    <p:sldId id="259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16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46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98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272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532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0033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52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492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61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52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01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93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71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078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73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7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49E171-8726-419D-9AF9-7A9714F824F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E78DAB4-E4B2-4911-A70B-F13A1494A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4607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18203" y="4846627"/>
            <a:ext cx="3743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Воспитатель: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Смирнова Светлана Юрьевна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239" y="6081709"/>
            <a:ext cx="267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. Новые Зори, 2022 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45884" y="0"/>
            <a:ext cx="8332839" cy="1526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100" dirty="0">
                <a:solidFill>
                  <a:srgbClr val="146194">
                    <a:lumMod val="75000"/>
                  </a:srgbClr>
                </a:solidFill>
              </a:rPr>
              <a:t>МБОУ «</a:t>
            </a:r>
            <a:r>
              <a:rPr lang="ru-RU" sz="2100" dirty="0" err="1">
                <a:solidFill>
                  <a:srgbClr val="146194">
                    <a:lumMod val="75000"/>
                  </a:srgbClr>
                </a:solidFill>
              </a:rPr>
              <a:t>Новозоринская</a:t>
            </a:r>
            <a:r>
              <a:rPr lang="ru-RU" sz="2100" dirty="0">
                <a:solidFill>
                  <a:srgbClr val="146194">
                    <a:lumMod val="75000"/>
                  </a:srgbClr>
                </a:solidFill>
              </a:rPr>
              <a:t> средняя </a:t>
            </a:r>
            <a:r>
              <a:rPr lang="ru-RU" sz="2100" dirty="0" smtClean="0">
                <a:solidFill>
                  <a:srgbClr val="146194">
                    <a:lumMod val="75000"/>
                  </a:srgbClr>
                </a:solidFill>
              </a:rPr>
              <a:t>общеобразовательная школа» дошкольное отделение </a:t>
            </a:r>
            <a:r>
              <a:rPr lang="ru-RU" sz="2100" dirty="0">
                <a:solidFill>
                  <a:srgbClr val="146194">
                    <a:lumMod val="75000"/>
                  </a:srgbClr>
                </a:solidFill>
              </a:rPr>
              <a:t>детский сад </a:t>
            </a:r>
            <a:r>
              <a:rPr lang="ru-RU" sz="2100" dirty="0" smtClean="0">
                <a:solidFill>
                  <a:srgbClr val="146194">
                    <a:lumMod val="75000"/>
                  </a:srgbClr>
                </a:solidFill>
              </a:rPr>
              <a:t>«Родничок» Павловского района ,Алтайского края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100" dirty="0" smtClean="0">
                <a:solidFill>
                  <a:srgbClr val="146194">
                    <a:lumMod val="75000"/>
                  </a:srgbClr>
                </a:solidFill>
              </a:rPr>
              <a:t>     </a:t>
            </a:r>
            <a:endParaRPr lang="ru-RU" sz="2100" dirty="0">
              <a:solidFill>
                <a:srgbClr val="146194">
                  <a:lumMod val="75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5884" y="1805715"/>
            <a:ext cx="823334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Мастер-класс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</a:rPr>
              <a:t>Насыпушка</a:t>
            </a:r>
            <a:r>
              <a:rPr lang="ru-RU" sz="3600" b="1" dirty="0" smtClean="0">
                <a:solidFill>
                  <a:srgbClr val="002060"/>
                </a:solidFill>
              </a:rPr>
              <a:t> из поваренной соли»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2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9863" y="-1252794"/>
            <a:ext cx="8534401" cy="2281600"/>
          </a:xfrm>
        </p:spPr>
        <p:txBody>
          <a:bodyPr/>
          <a:lstStyle/>
          <a:p>
            <a:r>
              <a:rPr lang="ru-RU" dirty="0" err="1" smtClean="0"/>
              <a:t>АКтуальность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1028806"/>
            <a:ext cx="9816639" cy="496559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условиях детского сада воспитателям часто приходится учить </a:t>
            </a: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новым способам деятельности при помощи дешевых, доступных материалов, развивать творческие способности воспитанников и здесь на помощь нам приходят, например создание, поделок при помощи приёма 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насыпания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того, эта работа способствует успокоению нервов, что особенно актуально, и доставляет эстетическое удовольствие.</a:t>
            </a:r>
          </a:p>
        </p:txBody>
      </p:sp>
    </p:spTree>
    <p:extLst>
      <p:ext uri="{BB962C8B-B14F-4D97-AF65-F5344CB8AC3E}">
        <p14:creationId xmlns:p14="http://schemas.microsoft.com/office/powerpoint/2010/main" val="249976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749852" y="287185"/>
            <a:ext cx="5470784" cy="753533"/>
          </a:xfrm>
        </p:spPr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2389" y="1156536"/>
            <a:ext cx="11242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Развитие творческих способностей детей, через технику </a:t>
            </a:r>
            <a:r>
              <a:rPr lang="ru-RU" sz="2000" b="1" dirty="0" err="1" smtClean="0">
                <a:solidFill>
                  <a:schemeClr val="bg1"/>
                </a:solidFill>
              </a:rPr>
              <a:t>насыпания</a:t>
            </a:r>
            <a:r>
              <a:rPr lang="ru-RU" sz="2000" b="1" dirty="0" smtClean="0">
                <a:solidFill>
                  <a:schemeClr val="bg1"/>
                </a:solidFill>
              </a:rPr>
              <a:t> цветной соли.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1318" y="2138516"/>
            <a:ext cx="97282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Формировать навыки декорирования бутылок при помощи цветной соли;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Развивать творческие способности, координацию, мелкую моторику;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Познакомить с инструментами, способами окраски соли, приемами </a:t>
            </a:r>
            <a:r>
              <a:rPr lang="ru-RU" sz="2400" dirty="0" err="1" smtClean="0">
                <a:solidFill>
                  <a:schemeClr val="bg1"/>
                </a:solidFill>
              </a:rPr>
              <a:t>насыпания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6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2" y="338063"/>
            <a:ext cx="3085959" cy="27026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023" y="137084"/>
            <a:ext cx="3745267" cy="3056644"/>
          </a:xfrm>
          <a:prstGeom prst="snip2DiagRect">
            <a:avLst>
              <a:gd name="adj1" fmla="val 1351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81" y="347566"/>
            <a:ext cx="3080988" cy="2902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2" y="3431660"/>
            <a:ext cx="3265452" cy="33109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023" y="3179465"/>
            <a:ext cx="1963308" cy="3490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725" y="2647634"/>
            <a:ext cx="2037377" cy="3736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7257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436" y="456054"/>
            <a:ext cx="4748146" cy="34386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24" y="2719351"/>
            <a:ext cx="2354755" cy="3725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739" y="1017639"/>
            <a:ext cx="2571433" cy="5300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393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909" y="2959324"/>
            <a:ext cx="2651603" cy="3535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61" y="2697551"/>
            <a:ext cx="2739497" cy="36526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40" y="3048733"/>
            <a:ext cx="3582046" cy="2686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29" y="0"/>
            <a:ext cx="2215069" cy="295342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26" y="599758"/>
            <a:ext cx="2256380" cy="30085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750" y="405818"/>
            <a:ext cx="3064921" cy="22986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1571" y="223539"/>
            <a:ext cx="2047415" cy="27298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2060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0" y="334451"/>
            <a:ext cx="2833939" cy="37629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230" y="631758"/>
            <a:ext cx="2789264" cy="35918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632" y="403569"/>
            <a:ext cx="2910074" cy="43012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2" y="3692936"/>
            <a:ext cx="3303168" cy="29986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638" y="143042"/>
            <a:ext cx="3195351" cy="35498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33" y="3530089"/>
            <a:ext cx="3583497" cy="33949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711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6440" y="752168"/>
            <a:ext cx="6208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9833" y="1637035"/>
            <a:ext cx="3752292" cy="476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8069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</TotalTime>
  <Words>96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АКтуальность</vt:lpstr>
      <vt:lpstr>Цель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апаркенегер</dc:title>
  <dc:creator>наталья</dc:creator>
  <cp:lastModifiedBy>User</cp:lastModifiedBy>
  <cp:revision>26</cp:revision>
  <dcterms:created xsi:type="dcterms:W3CDTF">2022-04-15T08:11:23Z</dcterms:created>
  <dcterms:modified xsi:type="dcterms:W3CDTF">2022-11-08T14:15:32Z</dcterms:modified>
</cp:coreProperties>
</file>