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72" r:id="rId8"/>
    <p:sldId id="271" r:id="rId9"/>
    <p:sldId id="274" r:id="rId10"/>
    <p:sldId id="273" r:id="rId11"/>
    <p:sldId id="275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32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0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9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7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37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24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7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3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8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35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7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45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Государственные границы России.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9" y="2802467"/>
            <a:ext cx="676875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Урок географии 8 класс.</a:t>
            </a:r>
          </a:p>
          <a:p>
            <a:r>
              <a:rPr lang="ru-RU" sz="1900" dirty="0" smtClean="0"/>
              <a:t>Учитель географии </a:t>
            </a:r>
            <a:r>
              <a:rPr lang="ru-RU" dirty="0" smtClean="0"/>
              <a:t>Богданова Ольга Петровна.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6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71134"/>
            <a:ext cx="5432485" cy="901864"/>
          </a:xfrm>
        </p:spPr>
        <p:txBody>
          <a:bodyPr>
            <a:normAutofit/>
          </a:bodyPr>
          <a:lstStyle/>
          <a:p>
            <a:r>
              <a:rPr lang="ru-RU" dirty="0" smtClean="0"/>
              <a:t>Южные границы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1710" y="3075806"/>
            <a:ext cx="3757031" cy="149990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Казахстан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Китай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Монголия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КНДР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1851670"/>
            <a:ext cx="5659326" cy="180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02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628" y="332892"/>
            <a:ext cx="6965245" cy="901864"/>
          </a:xfrm>
        </p:spPr>
        <p:txBody>
          <a:bodyPr/>
          <a:lstStyle/>
          <a:p>
            <a:r>
              <a:rPr lang="ru-RU" dirty="0" smtClean="0"/>
              <a:t>Морские границы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019575"/>
            <a:ext cx="2088232" cy="156028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США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Япония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1236" y="1491630"/>
            <a:ext cx="2143125" cy="2736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563638"/>
            <a:ext cx="1508649" cy="2479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09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172" y="339502"/>
            <a:ext cx="7416824" cy="1022459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Страна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3200" dirty="0" smtClean="0"/>
              <a:t>...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54766"/>
            <a:ext cx="7200799" cy="27028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имеющая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политические,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физико-географические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культурные или исторические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границы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2103" y="2355726"/>
            <a:ext cx="4080962" cy="228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6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11510"/>
            <a:ext cx="6965245" cy="901864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Государственная граница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03598"/>
            <a:ext cx="6196405" cy="27028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линия, определяющая пределы государственной территории.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19"/>
          <a:stretch/>
        </p:blipFill>
        <p:spPr bwMode="auto">
          <a:xfrm>
            <a:off x="755576" y="3556620"/>
            <a:ext cx="3484473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008926"/>
            <a:ext cx="3980739" cy="2662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139702"/>
            <a:ext cx="2533824" cy="1303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5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5486"/>
            <a:ext cx="6965245" cy="90186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Границы государства в Мировом океане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632" y="3671845"/>
            <a:ext cx="7745800" cy="1400316"/>
          </a:xfrm>
          <a:solidFill>
            <a:srgbClr val="FFFFCC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Согласно Конвенции ООН по морскому праву государство имеет единоличное право распоряжаться континентальным шельфом, даже если он выходит за границы экономической зоны.  Только оно может добывать здесь природные ресурсы и ловить рыбу. Но эта территория открыта для плавания судов и пролета над ней самолетов иных государств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915567"/>
            <a:ext cx="5079278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0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5486"/>
            <a:ext cx="7516759" cy="9018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Государственная граница России устанавливается соглашениями между Россией и граничащими с ней государствами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960454"/>
            <a:ext cx="247582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реках граница проходит по фарватеру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1109771"/>
            <a:ext cx="33360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Схема полосы государственной границы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0408" y="1606327"/>
            <a:ext cx="2520279" cy="349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427984" y="1707654"/>
            <a:ext cx="2705478" cy="320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1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081" y="258346"/>
            <a:ext cx="6965245" cy="9018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Структура границ 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339" y="987574"/>
            <a:ext cx="7456606" cy="27028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Россия имеет самые протяженные границы в мире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0875" y="1563637"/>
            <a:ext cx="7054070" cy="3015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0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059582"/>
            <a:ext cx="3560277" cy="9018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Северо-Западные границы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2859782"/>
            <a:ext cx="3159454" cy="186456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Норвегия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Финляндия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987574"/>
            <a:ext cx="3327991" cy="3221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22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613187"/>
            <a:ext cx="4064333" cy="901864"/>
          </a:xfrm>
        </p:spPr>
        <p:txBody>
          <a:bodyPr>
            <a:normAutofit/>
          </a:bodyPr>
          <a:lstStyle/>
          <a:p>
            <a:r>
              <a:rPr lang="ru-RU" dirty="0" smtClean="0"/>
              <a:t>Западные границы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779662"/>
            <a:ext cx="3735518" cy="27028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Эстония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Латвия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Литва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Польша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Белоруссия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Украина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565" y="943526"/>
            <a:ext cx="3096344" cy="312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78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Границы на </a:t>
            </a:r>
            <a:r>
              <a:rPr lang="ru-RU" dirty="0"/>
              <a:t>К</a:t>
            </a:r>
            <a:r>
              <a:rPr lang="ru-RU" dirty="0" smtClean="0"/>
              <a:t>авказе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563638"/>
            <a:ext cx="2757959" cy="270285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Абхазия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Южная Осетия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Грузия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Азербайджан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73324"/>
            <a:ext cx="4442841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363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158</Words>
  <Application>Microsoft Office PowerPoint</Application>
  <PresentationFormat>Экран (16:9)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Государственные границы России.</vt:lpstr>
      <vt:lpstr>Страна – это ... </vt:lpstr>
      <vt:lpstr>Государственная граница - </vt:lpstr>
      <vt:lpstr>Границы государства в Мировом океане</vt:lpstr>
      <vt:lpstr>Государственная граница России устанавливается соглашениями между Россией и граничащими с ней государствами</vt:lpstr>
      <vt:lpstr>Структура границ России</vt:lpstr>
      <vt:lpstr>Северо-Западные границы</vt:lpstr>
      <vt:lpstr>Западные границы</vt:lpstr>
      <vt:lpstr>Границы на Кавказе</vt:lpstr>
      <vt:lpstr>Южные границы</vt:lpstr>
      <vt:lpstr>Морские границы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Богданова Ольга Петровна</dc:creator>
  <cp:lastModifiedBy>Натали</cp:lastModifiedBy>
  <cp:revision>38</cp:revision>
  <dcterms:created xsi:type="dcterms:W3CDTF">2021-04-23T06:45:40Z</dcterms:created>
  <dcterms:modified xsi:type="dcterms:W3CDTF">2022-11-08T18:21:08Z</dcterms:modified>
</cp:coreProperties>
</file>