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9" r:id="rId16"/>
    <p:sldId id="270" r:id="rId17"/>
    <p:sldId id="271" r:id="rId18"/>
    <p:sldId id="274" r:id="rId19"/>
    <p:sldId id="276" r:id="rId20"/>
    <p:sldId id="272" r:id="rId21"/>
    <p:sldId id="273" r:id="rId22"/>
    <p:sldId id="275" r:id="rId23"/>
    <p:sldId id="277" r:id="rId24"/>
    <p:sldId id="280" r:id="rId25"/>
    <p:sldId id="278" r:id="rId26"/>
    <p:sldId id="281" r:id="rId27"/>
    <p:sldId id="283" r:id="rId28"/>
    <p:sldId id="282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66" d="100"/>
          <a:sy n="66" d="100"/>
        </p:scale>
        <p:origin x="-1284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43" y="-243408"/>
            <a:ext cx="2915816" cy="32403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Архивы блокадного Ленинграда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73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Историческая интеллектуальная игра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42198" y="3645024"/>
            <a:ext cx="8208912" cy="0"/>
          </a:xfrm>
          <a:prstGeom prst="straightConnector1">
            <a:avLst/>
          </a:prstGeom>
          <a:ln w="7620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18300" y="3846973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Начало блокады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1089" y="380965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814344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863350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-6780" y="2875837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92D050"/>
                </a:solidFill>
              </a:rPr>
              <a:t>Подготовка к войне в Ленинграде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4953922" y="2850281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bg1"/>
                </a:solidFill>
              </a:rPr>
              <a:t>Блокада в городе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196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02637" y="5517232"/>
            <a:ext cx="6192688" cy="10688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solidFill>
                  <a:srgbClr val="FF0000"/>
                </a:solidFill>
              </a:rPr>
              <a:t>8 сентября 1941</a:t>
            </a:r>
            <a:r>
              <a:rPr lang="ru-RU" sz="2400" b="1" dirty="0">
                <a:solidFill>
                  <a:schemeClr val="bg1"/>
                </a:solidFill>
              </a:rPr>
              <a:t> года началась блокада Ленинграда. С захвата какого города она началась? Воспользуйтесь картой.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02637" y="5617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Начало блокады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Кольца ленинградской блокады. Сколько их было? | Парадоксы истории | Яндекс 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46" y="1129852"/>
            <a:ext cx="6987307" cy="438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73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36521" y="2789929"/>
            <a:ext cx="7270957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</a:rPr>
              <a:t>Крепость </a:t>
            </a:r>
            <a:r>
              <a:rPr lang="ru-RU" sz="2400" b="1" dirty="0" err="1">
                <a:solidFill>
                  <a:schemeClr val="bg1"/>
                </a:solidFill>
              </a:rPr>
              <a:t>Нётеборг</a:t>
            </a:r>
            <a:r>
              <a:rPr lang="ru-RU" sz="2400" b="1" dirty="0">
                <a:solidFill>
                  <a:schemeClr val="bg1"/>
                </a:solidFill>
              </a:rPr>
              <a:t>, находящаяся рядом с городом Шлиссельбург, вошла в историю блокады, как место, которое так и не смогли захватить немцы. Она имела важную стратегическую точку, благодаря ей удавалось сдерживать кольцо вокруг города и она помогла в прорыве блокады. Название «</a:t>
            </a:r>
            <a:r>
              <a:rPr lang="ru-RU" sz="2400" b="1" dirty="0" err="1">
                <a:solidFill>
                  <a:schemeClr val="bg1"/>
                </a:solidFill>
              </a:rPr>
              <a:t>Нётеборг</a:t>
            </a:r>
            <a:r>
              <a:rPr lang="ru-RU" sz="2400" b="1" dirty="0">
                <a:solidFill>
                  <a:schemeClr val="bg1"/>
                </a:solidFill>
              </a:rPr>
              <a:t>» - шведское, обозначающее плод всеми знакомого дерева. Как называется крепость?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Начало блокады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25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02637" y="5617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Кольца ленинградской блокады. Сколько их было? | Парадоксы истории | Яндекс 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568" y="1124744"/>
            <a:ext cx="6255733" cy="392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84622" y="4797152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92D050"/>
                </a:solidFill>
              </a:rPr>
              <a:t>Шлиссельбург</a:t>
            </a:r>
            <a:endParaRPr lang="ru-RU" sz="3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89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репость Орешек - Путешествие по России с квадрокоптером | Журнал про  аэросъемку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6" r="7256"/>
          <a:stretch/>
        </p:blipFill>
        <p:spPr bwMode="auto">
          <a:xfrm>
            <a:off x="1" y="0"/>
            <a:ext cx="9144000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357301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solidFill>
                  <a:schemeClr val="bg1"/>
                </a:solidFill>
              </a:rPr>
              <a:t>Крепость </a:t>
            </a:r>
            <a:r>
              <a:rPr lang="ru-RU" sz="2000" b="1" dirty="0" err="1">
                <a:solidFill>
                  <a:schemeClr val="bg1"/>
                </a:solidFill>
              </a:rPr>
              <a:t>Нётеборг</a:t>
            </a:r>
            <a:r>
              <a:rPr lang="ru-RU" sz="2000" b="1" dirty="0">
                <a:solidFill>
                  <a:schemeClr val="bg1"/>
                </a:solidFill>
              </a:rPr>
              <a:t>, находящаяся рядом с городом Шлиссельбург, вошла в историю блокады, как место, которое так и не смогли захватить немцы. Она имела важную стратегическую точку, благодаря ей удавалось сдерживать кольцо вокруг города и она помогла в прорыве блокады. Название «</a:t>
            </a:r>
            <a:r>
              <a:rPr lang="ru-RU" sz="2000" b="1" dirty="0" err="1">
                <a:solidFill>
                  <a:schemeClr val="bg1"/>
                </a:solidFill>
              </a:rPr>
              <a:t>Нётеборг</a:t>
            </a:r>
            <a:r>
              <a:rPr lang="ru-RU" sz="2000" b="1" dirty="0">
                <a:solidFill>
                  <a:schemeClr val="bg1"/>
                </a:solidFill>
              </a:rPr>
              <a:t>» - шведское, обозначающее плод всеми знакомого дерева. Как называется крепость?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27984" y="4655813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Орешек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996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Историческая интеллектуальная игра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42198" y="3645024"/>
            <a:ext cx="8208912" cy="0"/>
          </a:xfrm>
          <a:prstGeom prst="straightConnector1">
            <a:avLst/>
          </a:prstGeom>
          <a:ln w="7620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18300" y="3846973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92D050"/>
                </a:solidFill>
              </a:rPr>
              <a:t>Начало блокады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1089" y="380965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814344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863350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-6780" y="2875837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92D050"/>
                </a:solidFill>
              </a:rPr>
              <a:t>Подготовка к войне в Ленинграде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4953922" y="2850281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bg1"/>
                </a:solidFill>
              </a:rPr>
              <a:t>Блокада в городе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29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9475" y="2852936"/>
            <a:ext cx="6765050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solidFill>
                  <a:schemeClr val="bg1"/>
                </a:solidFill>
              </a:rPr>
              <a:t>Кровопролитные бои велись за плацдарм на левом берегу Невы. Размеры этой территории всего 500 м в глубину и 2 км в длину. У этого места есть два названия, одно неофициальное – «земля бесстрашия», а второе вошло в историю Великой отечественной войны и обороны Ленинграда. Назовите официальное название.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Блокада в городе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5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2852936"/>
            <a:ext cx="7272808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solidFill>
                  <a:schemeClr val="bg1"/>
                </a:solidFill>
              </a:rPr>
              <a:t>У людей, живших в осаждённом городе,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было </a:t>
            </a:r>
            <a:r>
              <a:rPr lang="ru-RU" sz="2400" b="1" dirty="0">
                <a:solidFill>
                  <a:schemeClr val="bg1"/>
                </a:solidFill>
              </a:rPr>
              <a:t>2 врага. Один из них – </a:t>
            </a:r>
            <a:r>
              <a:rPr lang="ru-RU" sz="2400" b="1" dirty="0" err="1">
                <a:solidFill>
                  <a:schemeClr val="bg1"/>
                </a:solidFill>
              </a:rPr>
              <a:t>помбёжки</a:t>
            </a:r>
            <a:r>
              <a:rPr lang="ru-RU" sz="2400" b="1" dirty="0">
                <a:solidFill>
                  <a:schemeClr val="bg1"/>
                </a:solidFill>
              </a:rPr>
              <a:t>, от которых умирало около 3% населения и ОН, от которого погибали остальные 97%. Назовите его.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Блокада в городе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2492896"/>
            <a:ext cx="7272808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solidFill>
                  <a:schemeClr val="bg1"/>
                </a:solidFill>
              </a:rPr>
              <a:t>Перед вами стихи Ольги Фёдоровны </a:t>
            </a:r>
            <a:r>
              <a:rPr lang="ru-RU" sz="2400" b="1" dirty="0" err="1">
                <a:solidFill>
                  <a:schemeClr val="bg1"/>
                </a:solidFill>
              </a:rPr>
              <a:t>Берггольц</a:t>
            </a:r>
            <a:r>
              <a:rPr lang="ru-RU" sz="2400" b="1" dirty="0">
                <a:solidFill>
                  <a:schemeClr val="bg1"/>
                </a:solidFill>
              </a:rPr>
              <a:t>, поэтессе, пережившей блокаду.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 </a:t>
            </a:r>
          </a:p>
          <a:p>
            <a:r>
              <a:rPr lang="ru-RU" sz="2400" b="1" i="1" dirty="0">
                <a:solidFill>
                  <a:schemeClr val="bg1"/>
                </a:solidFill>
              </a:rPr>
              <a:t>Шестнадцать тысяч матерей</a:t>
            </a:r>
          </a:p>
          <a:p>
            <a:r>
              <a:rPr lang="ru-RU" sz="2400" b="1" i="1" dirty="0">
                <a:solidFill>
                  <a:schemeClr val="bg1"/>
                </a:solidFill>
              </a:rPr>
              <a:t>пайки получат на заре —</a:t>
            </a:r>
          </a:p>
          <a:p>
            <a:r>
              <a:rPr lang="ru-RU" sz="2400" b="1" i="1" dirty="0">
                <a:solidFill>
                  <a:schemeClr val="bg1"/>
                </a:solidFill>
              </a:rPr>
              <a:t>сто двадцать пять блокадных грамм</a:t>
            </a:r>
          </a:p>
          <a:p>
            <a:r>
              <a:rPr lang="ru-RU" sz="2400" b="1" i="1" dirty="0">
                <a:solidFill>
                  <a:schemeClr val="bg1"/>
                </a:solidFill>
              </a:rPr>
              <a:t>с огнем и кровью пополам.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 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О чём идёт речь в стихотворении?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Блокада в городе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2492896"/>
            <a:ext cx="7272808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Сколько длилась блокада?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Блокада в городе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6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Историческая интеллектуальная игра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42198" y="3645024"/>
            <a:ext cx="8208912" cy="0"/>
          </a:xfrm>
          <a:prstGeom prst="straightConnector1">
            <a:avLst/>
          </a:prstGeom>
          <a:ln w="7620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18300" y="3846973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Начало блокады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1089" y="380965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814344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863350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-6780" y="2875837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bg1"/>
                </a:solidFill>
              </a:rPr>
              <a:t>Подготовка к войне в Ленинграде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4953922" y="2850281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bg1"/>
                </a:solidFill>
              </a:rPr>
              <a:t>Блокада в городе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95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2204864"/>
            <a:ext cx="6552728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000" b="1" dirty="0">
                <a:solidFill>
                  <a:schemeClr val="bg1"/>
                </a:solidFill>
              </a:rPr>
              <a:t>Кровопролитные бои велись за плацдарм на левом берегу Невы. Размеры этой территории всего 500 м в глубину и 2 км в длину. У этого места есть два названия, одно неофициальное – «земля бесстрашия», а второе вошло в историю Великой отечественной войны и обороны Ленинграда. Назовите официальное название.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43808" y="465313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Невский пятачок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886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2204864"/>
            <a:ext cx="6552728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000" b="1" dirty="0">
                <a:solidFill>
                  <a:schemeClr val="bg1"/>
                </a:solidFill>
              </a:rPr>
              <a:t>У людей, живших в осаждённом городе, </a:t>
            </a:r>
          </a:p>
          <a:p>
            <a:pPr lvl="0"/>
            <a:r>
              <a:rPr lang="ru-RU" sz="2000" b="1" dirty="0">
                <a:solidFill>
                  <a:schemeClr val="bg1"/>
                </a:solidFill>
              </a:rPr>
              <a:t>было 2 врага. Один из них – </a:t>
            </a:r>
            <a:r>
              <a:rPr lang="ru-RU" sz="2000" b="1" dirty="0" err="1">
                <a:solidFill>
                  <a:schemeClr val="bg1"/>
                </a:solidFill>
              </a:rPr>
              <a:t>помбёжки</a:t>
            </a:r>
            <a:r>
              <a:rPr lang="ru-RU" sz="2000" b="1" dirty="0">
                <a:solidFill>
                  <a:schemeClr val="bg1"/>
                </a:solidFill>
              </a:rPr>
              <a:t>, от которых умирало около 3% населения и ОН, от которого погибали остальные 97%. Назовите его.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43808" y="465313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Голод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37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2204864"/>
            <a:ext cx="6552728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000" b="1" dirty="0">
                <a:solidFill>
                  <a:schemeClr val="bg1"/>
                </a:solidFill>
              </a:rPr>
              <a:t>Перед вами стихи Ольги Фёдоровны </a:t>
            </a:r>
            <a:r>
              <a:rPr lang="ru-RU" sz="2000" b="1" dirty="0" err="1">
                <a:solidFill>
                  <a:schemeClr val="bg1"/>
                </a:solidFill>
              </a:rPr>
              <a:t>Берггольц</a:t>
            </a:r>
            <a:r>
              <a:rPr lang="ru-RU" sz="2000" b="1" dirty="0">
                <a:solidFill>
                  <a:schemeClr val="bg1"/>
                </a:solidFill>
              </a:rPr>
              <a:t>, поэтессе, пережившей блокаду.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 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Шестнадцать тысяч матерей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пайки получат на заре —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сто двадцать пять блокадных грамм</a:t>
            </a:r>
          </a:p>
          <a:p>
            <a:r>
              <a:rPr lang="ru-RU" sz="2000" b="1" i="1" dirty="0">
                <a:solidFill>
                  <a:schemeClr val="bg1"/>
                </a:solidFill>
              </a:rPr>
              <a:t>с огнем и кровью пополам.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 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О чём идёт речь в стихотворении?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43808" y="465313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Хлеб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123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2204864"/>
            <a:ext cx="6552728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длилась блокада?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43808" y="465313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872 </a:t>
            </a:r>
            <a:r>
              <a:rPr lang="ru-RU" sz="2800" b="1" dirty="0" smtClean="0">
                <a:solidFill>
                  <a:srgbClr val="92D050"/>
                </a:solidFill>
              </a:rPr>
              <a:t>дня</a:t>
            </a:r>
          </a:p>
          <a:p>
            <a:r>
              <a:rPr lang="ru-RU" sz="2800" b="1" dirty="0" smtClean="0">
                <a:solidFill>
                  <a:srgbClr val="92D050"/>
                </a:solidFill>
              </a:rPr>
              <a:t>900 дней и ночей – тоже зачёт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69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Историческая интеллектуальная игра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42198" y="3645024"/>
            <a:ext cx="8208912" cy="0"/>
          </a:xfrm>
          <a:prstGeom prst="straightConnector1">
            <a:avLst/>
          </a:prstGeom>
          <a:ln w="7620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18300" y="3846973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92D050"/>
                </a:solidFill>
              </a:rPr>
              <a:t>Начало блокады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1089" y="380965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814344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863350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-6780" y="2875837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92D050"/>
                </a:solidFill>
              </a:rPr>
              <a:t>Подготовка к войне в Ленинграде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4953922" y="2850281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92D050"/>
                </a:solidFill>
              </a:rPr>
              <a:t>Блокада в городе</a:t>
            </a:r>
            <a:endParaRPr lang="ru-RU" sz="16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78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9475" y="2852936"/>
            <a:ext cx="6765050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Что такое «Искра» в истории блокады?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8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63935" y="2157418"/>
            <a:ext cx="4166792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solidFill>
                  <a:schemeClr val="bg1"/>
                </a:solidFill>
              </a:rPr>
              <a:t>18 января 1943 года состоялось ЭТО событие.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На </a:t>
            </a:r>
            <a:r>
              <a:rPr lang="ru-RU" sz="2400" b="1" dirty="0">
                <a:solidFill>
                  <a:schemeClr val="bg1"/>
                </a:solidFill>
              </a:rPr>
              <a:t>фотографии изображена встреча солдат </a:t>
            </a:r>
            <a:r>
              <a:rPr lang="ru-RU" sz="2400" b="1" dirty="0" smtClean="0">
                <a:solidFill>
                  <a:schemeClr val="bg1"/>
                </a:solidFill>
              </a:rPr>
              <a:t>Ленинградского </a:t>
            </a:r>
            <a:r>
              <a:rPr lang="ru-RU" sz="2400" b="1" dirty="0">
                <a:solidFill>
                  <a:schemeClr val="bg1"/>
                </a:solidFill>
              </a:rPr>
              <a:t>и </a:t>
            </a:r>
            <a:r>
              <a:rPr lang="ru-RU" sz="2400" b="1" dirty="0" err="1">
                <a:solidFill>
                  <a:schemeClr val="bg1"/>
                </a:solidFill>
              </a:rPr>
              <a:t>Волховского</a:t>
            </a:r>
            <a:r>
              <a:rPr lang="ru-RU" sz="2400" b="1" dirty="0">
                <a:solidFill>
                  <a:schemeClr val="bg1"/>
                </a:solidFill>
              </a:rPr>
              <a:t> фронтов. Назовите ЭТО событие.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48644" y="188640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1266" name="Picture 2" descr="Операция «Искра» (12—30 января 1943 г.) : Министерство обороны Российской  Федераци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4618184" cy="292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36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5085184"/>
            <a:ext cx="6765050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Что изображено на карте пунктиром?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63688" y="188640"/>
            <a:ext cx="5328592" cy="96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E:\2021-2022\Сценарии\2 полугодие\Архивы блокадного Ленинграда\kigw8ew93j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46713" y="-92432"/>
            <a:ext cx="4326410" cy="703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2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9475" y="2852936"/>
            <a:ext cx="6765050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Назовите дату ПОЛНОГО освобождения Ленинграда от блокады.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9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2204864"/>
            <a:ext cx="6552728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Что такое «Искра» в истории блокады?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43808" y="465313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rgbClr val="92D05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55776" y="4797152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Операция «Искра», в результате которой была прорвана блокада Ленинграда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1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E:\2021-2022\Сценарии\2 полугодие\Архивы блокадного Ленинграда\201802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076" y="558699"/>
            <a:ext cx="5889848" cy="393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92827" y="449804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solidFill>
                  <a:schemeClr val="bg1"/>
                </a:solidFill>
              </a:rPr>
              <a:t>Георгий </a:t>
            </a:r>
            <a:r>
              <a:rPr lang="ru-RU" sz="2000" b="1" dirty="0" smtClean="0">
                <a:solidFill>
                  <a:schemeClr val="bg1"/>
                </a:solidFill>
              </a:rPr>
              <a:t>Ясько </a:t>
            </a:r>
            <a:r>
              <a:rPr lang="ru-RU" sz="2000" b="1" dirty="0">
                <a:solidFill>
                  <a:schemeClr val="bg1"/>
                </a:solidFill>
              </a:rPr>
              <a:t>называет картину Рериха "Град </a:t>
            </a:r>
            <a:r>
              <a:rPr lang="ru-RU" sz="2000" b="1" dirty="0" smtClean="0">
                <a:solidFill>
                  <a:schemeClr val="bg1"/>
                </a:solidFill>
              </a:rPr>
              <a:t>обреченный</a:t>
            </a:r>
            <a:r>
              <a:rPr lang="ru-RU" sz="2000" b="1" dirty="0">
                <a:solidFill>
                  <a:schemeClr val="bg1"/>
                </a:solidFill>
              </a:rPr>
              <a:t>" пророческой и упоминает ЕЕ. Назовите ЕЕ двумя словами.</a:t>
            </a:r>
          </a:p>
        </p:txBody>
      </p:sp>
    </p:spTree>
    <p:extLst>
      <p:ext uri="{BB962C8B-B14F-4D97-AF65-F5344CB8AC3E}">
        <p14:creationId xmlns:p14="http://schemas.microsoft.com/office/powerpoint/2010/main" val="695683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63935" y="923651"/>
            <a:ext cx="4166792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solidFill>
                  <a:schemeClr val="bg1"/>
                </a:solidFill>
              </a:rPr>
              <a:t>18 января 1943 года состоялось ЭТО событие.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На </a:t>
            </a:r>
            <a:r>
              <a:rPr lang="ru-RU" sz="2400" b="1" dirty="0">
                <a:solidFill>
                  <a:schemeClr val="bg1"/>
                </a:solidFill>
              </a:rPr>
              <a:t>фотографии изображена встреча солдат </a:t>
            </a:r>
            <a:r>
              <a:rPr lang="ru-RU" sz="2400" b="1" dirty="0" smtClean="0">
                <a:solidFill>
                  <a:schemeClr val="bg1"/>
                </a:solidFill>
              </a:rPr>
              <a:t>Ленинградского </a:t>
            </a:r>
            <a:r>
              <a:rPr lang="ru-RU" sz="2400" b="1" dirty="0">
                <a:solidFill>
                  <a:schemeClr val="bg1"/>
                </a:solidFill>
              </a:rPr>
              <a:t>и </a:t>
            </a:r>
            <a:r>
              <a:rPr lang="ru-RU" sz="2400" b="1" dirty="0" err="1">
                <a:solidFill>
                  <a:schemeClr val="bg1"/>
                </a:solidFill>
              </a:rPr>
              <a:t>Волховского</a:t>
            </a:r>
            <a:r>
              <a:rPr lang="ru-RU" sz="2400" b="1" dirty="0">
                <a:solidFill>
                  <a:schemeClr val="bg1"/>
                </a:solidFill>
              </a:rPr>
              <a:t> фронтов. Назовите ЭТО событие.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188639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1266" name="Picture 2" descr="Операция «Искра» (12—30 января 1943 г.) : Министерство обороны Российской  Федераци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30" y="1412776"/>
            <a:ext cx="4618184" cy="292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55776" y="4797152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Прорыв блокады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5085184"/>
            <a:ext cx="6765050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800" b="1" dirty="0" smtClean="0">
                <a:solidFill>
                  <a:srgbClr val="92D050"/>
                </a:solidFill>
              </a:rPr>
              <a:t>Дорога жизни</a:t>
            </a:r>
            <a:endParaRPr lang="ru-RU" sz="2800" b="1" dirty="0">
              <a:solidFill>
                <a:srgbClr val="92D05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63688" y="188640"/>
            <a:ext cx="5328592" cy="96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E:\2021-2022\Сценарии\2 полугодие\Архивы блокадного Ленинграда\kigw8ew93j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46713" y="-92432"/>
            <a:ext cx="4326410" cy="703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92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9475" y="2852936"/>
            <a:ext cx="6765050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Назовите дату ПОЛНОГО освобождения Ленинграда от блокады.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54152" y="4955581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27 января 1944 года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Историческая интеллектуальная игра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42198" y="3645024"/>
            <a:ext cx="8208912" cy="0"/>
          </a:xfrm>
          <a:prstGeom prst="straightConnector1">
            <a:avLst/>
          </a:prstGeom>
          <a:ln w="7620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18300" y="3846973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92D050"/>
                </a:solidFill>
              </a:rPr>
              <a:t>Начало блокады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1089" y="380965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92D050"/>
                </a:solidFill>
              </a:rPr>
              <a:t>Прорыв и снятие блокады Ленинграда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814344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863350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-6780" y="2875837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92D050"/>
                </a:solidFill>
              </a:rPr>
              <a:t>Подготовка к войне в Ленинграде</a:t>
            </a:r>
            <a:endParaRPr lang="ru-RU" sz="1600" b="1" dirty="0">
              <a:solidFill>
                <a:srgbClr val="92D050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4953922" y="2850281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92D050"/>
                </a:solidFill>
              </a:rPr>
              <a:t>Блокада в городе</a:t>
            </a:r>
            <a:endParaRPr lang="ru-RU" sz="16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357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27076" y="258290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bg1"/>
                </a:solidFill>
              </a:rPr>
              <a:t>Блокада Ленинграда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09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Историческая интеллектуальная игра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42198" y="3645024"/>
            <a:ext cx="8208912" cy="0"/>
          </a:xfrm>
          <a:prstGeom prst="straightConnector1">
            <a:avLst/>
          </a:prstGeom>
          <a:ln w="7620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18300" y="3846973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Начало блокады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1089" y="380965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Прорыв и снятие блокады Ленинграда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814344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863350" y="3481036"/>
            <a:ext cx="288032" cy="328616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-6780" y="2875837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bg1"/>
                </a:solidFill>
              </a:rPr>
              <a:t>Подготовка к войне в Ленинграде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4953922" y="2850281"/>
            <a:ext cx="2106888" cy="5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bg1"/>
                </a:solidFill>
              </a:rPr>
              <a:t>Блокада в городе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21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2852936"/>
            <a:ext cx="7344816" cy="24302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solidFill>
                  <a:schemeClr val="bg1"/>
                </a:solidFill>
              </a:rPr>
              <a:t>Этот завод – был стратегически важным во время блокады Ленинграда и войны в целом. Он поставлял корпуса для танков, бронеавтомобили, боеприпасы бронеколпаки для </a:t>
            </a:r>
            <a:r>
              <a:rPr lang="ru-RU" sz="2400" b="1" dirty="0" err="1">
                <a:solidFill>
                  <a:schemeClr val="bg1"/>
                </a:solidFill>
              </a:rPr>
              <a:t>ДОТов</a:t>
            </a:r>
            <a:r>
              <a:rPr lang="ru-RU" sz="2400" b="1" dirty="0">
                <a:solidFill>
                  <a:schemeClr val="bg1"/>
                </a:solidFill>
              </a:rPr>
              <a:t> и т.д.. Рабочим, которые отстояли город, была даже посвящена песня. Какому военному подразделению, сформированному из рабочих одного из заводов города, посвящена песня?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Подготовка к войне в Ленинграде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2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9475" y="2852936"/>
            <a:ext cx="6765050" cy="215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</a:rPr>
              <a:t>У одного немецкого офицера, взятого  в плен в сентябре 1941 года, обнаружили карту, на которой были отмечены объекты на нынешнем Московском проспекте. Какие пометки сопровождали эти объекты?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476672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Подготовка к войне в Ленинграде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1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27076" y="2204864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000" b="1" dirty="0">
                <a:solidFill>
                  <a:schemeClr val="bg1"/>
                </a:solidFill>
              </a:rPr>
              <a:t>Этот завод – был стратегически важным во время блокады Ленинграда и войны в целом. Он поставлял корпуса для танков, бронеавтомобили, боеприпасы бронеколпаки для </a:t>
            </a:r>
            <a:r>
              <a:rPr lang="ru-RU" sz="2000" b="1" dirty="0" err="1">
                <a:solidFill>
                  <a:schemeClr val="bg1"/>
                </a:solidFill>
              </a:rPr>
              <a:t>ДОТов</a:t>
            </a:r>
            <a:r>
              <a:rPr lang="ru-RU" sz="2000" b="1" dirty="0">
                <a:solidFill>
                  <a:schemeClr val="bg1"/>
                </a:solidFill>
              </a:rPr>
              <a:t> и т.д.. Рабочим, которые отстояли город, была даже посвящена песня. Какому военному подразделению, сформированному из рабочих одного из заводов города, посвящена песня?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43808" y="465313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Ижорский батальон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41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6552728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solidFill>
              <a:srgbClr val="000000">
                <a:alpha val="25098"/>
              </a:srgb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27076" y="2204864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solidFill>
                  <a:schemeClr val="bg1"/>
                </a:solidFill>
              </a:rPr>
              <a:t>У одного немецкого офицера, взятого  в плен в сентябре 1941 года, обнаружили карту, на которой были отмечены объекты на нынешнем Московском проспекте. Какие пометки сопровождали эти объекты?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83668" y="209911"/>
            <a:ext cx="59766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</a:rPr>
              <a:t>Ответы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43808" y="4653136"/>
            <a:ext cx="5889848" cy="176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92D050"/>
                </a:solidFill>
              </a:rPr>
              <a:t>Даты захвата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404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845</Words>
  <Application>Microsoft Office PowerPoint</Application>
  <PresentationFormat>Экран (4:3)</PresentationFormat>
  <Paragraphs>111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Архивы блокадного Ленинграда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Архивы блокадного Ленинграда</dc:title>
  <dc:creator>Оранизатор</dc:creator>
  <cp:lastModifiedBy>Админ</cp:lastModifiedBy>
  <cp:revision>20</cp:revision>
  <dcterms:created xsi:type="dcterms:W3CDTF">2022-01-10T09:33:13Z</dcterms:created>
  <dcterms:modified xsi:type="dcterms:W3CDTF">2022-01-18T07:19:21Z</dcterms:modified>
</cp:coreProperties>
</file>