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143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33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86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49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8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00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22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81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017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808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097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39707-08C9-4170-954B-1BBED3C48878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92C1D-D151-48B9-8B22-528E77FD9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4154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microsoft.com/office/2007/relationships/hdphoto" Target="../media/hdphoto4.wdp"/><Relationship Id="rId17" Type="http://schemas.openxmlformats.org/officeDocument/2006/relationships/image" Target="../media/image10.png"/><Relationship Id="rId2" Type="http://schemas.openxmlformats.org/officeDocument/2006/relationships/image" Target="../media/image1.png"/><Relationship Id="rId16" Type="http://schemas.microsoft.com/office/2007/relationships/hdphoto" Target="../media/hdphoto6.wdp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microsoft.com/office/2007/relationships/hdphoto" Target="../media/hdphoto2.wdp"/><Relationship Id="rId15" Type="http://schemas.openxmlformats.org/officeDocument/2006/relationships/image" Target="../media/image9.png"/><Relationship Id="rId10" Type="http://schemas.openxmlformats.org/officeDocument/2006/relationships/image" Target="../media/image6.png"/><Relationship Id="rId19" Type="http://schemas.microsoft.com/office/2007/relationships/hdphoto" Target="../media/hdphoto7.wdp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</a:t>
            </a:r>
            <a:br>
              <a:rPr lang="ru-RU" dirty="0" smtClean="0"/>
            </a:br>
            <a:r>
              <a:rPr lang="ru-RU" dirty="0" smtClean="0"/>
              <a:t>«УГАДАЙ ЭМОЦИЮ»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ЦЕЛЬ – закрепить знания об особенностях выражений эмоций.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ЗАДАНИЕ: угадать эмоцию и распределить их по группам.</a:t>
            </a:r>
          </a:p>
        </p:txBody>
      </p:sp>
    </p:spTree>
    <p:extLst>
      <p:ext uri="{BB962C8B-B14F-4D97-AF65-F5344CB8AC3E}">
        <p14:creationId xmlns:p14="http://schemas.microsoft.com/office/powerpoint/2010/main" val="353268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347864" y="2480596"/>
            <a:ext cx="2448272" cy="229141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322559"/>
              </p:ext>
            </p:extLst>
          </p:nvPr>
        </p:nvGraphicFramePr>
        <p:xfrm>
          <a:off x="0" y="116632"/>
          <a:ext cx="9144000" cy="6741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37068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УДИВЛЕНИЕ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ЗЛОСТЬ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7068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2"/>
                          </a:solidFill>
                        </a:rPr>
                        <a:t>ГРУСТЬ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РАДОСТЬ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67" b="98833" l="69875" r="97000">
                        <a14:foregroundMark x1="79625" y1="83333" x2="77125" y2="79667"/>
                        <a14:foregroundMark x1="87750" y1="80500" x2="85625" y2="83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349" t="67598"/>
          <a:stretch/>
        </p:blipFill>
        <p:spPr bwMode="auto">
          <a:xfrm>
            <a:off x="4095042" y="2886956"/>
            <a:ext cx="1490891" cy="122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5000" b="95000" l="2750" r="24746">
                        <a14:foregroundMark x1="12179" y1="67898" x2="17286" y2="73606"/>
                        <a14:foregroundMark x1="20321" y1="62189" x2="13107" y2="69644"/>
                        <a14:foregroundMark x1="11929" y1="66152" x2="18000" y2="70114"/>
                        <a14:foregroundMark x1="17536" y1="66555" x2="19393" y2="68368"/>
                        <a14:foregroundMark x1="13571" y1="76226" x2="16821" y2="71390"/>
                        <a14:foregroundMark x1="17286" y1="64809" x2="16607" y2="753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72505"/>
          <a:stretch/>
        </p:blipFill>
        <p:spPr bwMode="auto">
          <a:xfrm>
            <a:off x="3224383" y="2568029"/>
            <a:ext cx="2318124" cy="2241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19" b="100000" l="0" r="36111">
                        <a14:foregroundMark x1="13333" y1="65333" x2="13611" y2="72296"/>
                        <a14:foregroundMark x1="24537" y1="64444" x2="21296" y2="714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64249"/>
          <a:stretch/>
        </p:blipFill>
        <p:spPr bwMode="auto">
          <a:xfrm>
            <a:off x="3819980" y="2886956"/>
            <a:ext cx="1691680" cy="147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963" b="100000" l="33889" r="67593">
                        <a14:foregroundMark x1="47870" y1="65333" x2="44815" y2="72741"/>
                        <a14:foregroundMark x1="54722" y1="66222" x2="54167" y2="71852"/>
                        <a14:foregroundMark x1="53889" y1="64444" x2="51944" y2="69778"/>
                        <a14:foregroundMark x1="54444" y1="65778" x2="56019" y2="68889"/>
                        <a14:foregroundMark x1="44815" y1="65333" x2="50000" y2="70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83" t="51526" r="32708"/>
          <a:stretch/>
        </p:blipFill>
        <p:spPr bwMode="auto">
          <a:xfrm>
            <a:off x="3810008" y="2866354"/>
            <a:ext cx="1523983" cy="141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48444" l="34815" r="66019">
                        <a14:foregroundMark x1="48981" y1="9037" x2="45648" y2="14667"/>
                        <a14:foregroundMark x1="55556" y1="10370" x2="51944" y2="14667"/>
                        <a14:foregroundMark x1="54722" y1="6815" x2="52500" y2="16444"/>
                        <a14:foregroundMark x1="44815" y1="2370" x2="53889" y2="29185"/>
                        <a14:foregroundMark x1="45370" y1="12889" x2="47593" y2="15556"/>
                        <a14:foregroundMark x1="55833" y1="14222" x2="51667" y2="16444"/>
                        <a14:foregroundMark x1="50093" y1="9037" x2="54444" y2="15556"/>
                        <a14:foregroundMark x1="41852" y1="10815" x2="47593" y2="14667"/>
                        <a14:foregroundMark x1="43796" y1="8593" x2="47593" y2="103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214" r="32893" b="50000"/>
          <a:stretch/>
        </p:blipFill>
        <p:spPr bwMode="auto">
          <a:xfrm>
            <a:off x="3810008" y="3139115"/>
            <a:ext cx="1594500" cy="1514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49333" l="67130" r="98426">
                        <a14:foregroundMark x1="76759" y1="9037" x2="77593" y2="12889"/>
                        <a14:foregroundMark x1="81667" y1="7704" x2="90185" y2="16000"/>
                        <a14:foregroundMark x1="88519" y1="7259" x2="78981" y2="17778"/>
                        <a14:foregroundMark x1="85278" y1="16000" x2="85556" y2="16000"/>
                        <a14:foregroundMark x1="88519" y1="13333" x2="86574" y2="15556"/>
                        <a14:foregroundMark x1="71852" y1="8148" x2="80833" y2="13333"/>
                        <a14:foregroundMark x1="79815" y1="3259" x2="74259" y2="15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717" r="2354" b="50000"/>
          <a:stretch/>
        </p:blipFill>
        <p:spPr bwMode="auto">
          <a:xfrm>
            <a:off x="3906977" y="2935261"/>
            <a:ext cx="1491845" cy="150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49228" b="100000" l="73286" r="97286">
                        <a14:foregroundMark x1="91000" y1="61988" x2="82857" y2="65883"/>
                        <a14:foregroundMark x1="90536" y1="65010" x2="82393" y2="689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383" t="50755" r="3329"/>
          <a:stretch/>
        </p:blipFill>
        <p:spPr bwMode="auto">
          <a:xfrm>
            <a:off x="3683334" y="2897248"/>
            <a:ext cx="1777330" cy="199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9698" b="98724" l="27929" r="50571">
                        <a14:foregroundMark x1="41500" y1="70248" x2="35214" y2="715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64" t="50755" r="48974"/>
          <a:stretch/>
        </p:blipFill>
        <p:spPr bwMode="auto">
          <a:xfrm>
            <a:off x="3740134" y="2897248"/>
            <a:ext cx="1825533" cy="2046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7000" b="49800" l="57775" r="89158">
                        <a14:foregroundMark x1="76034" y1="19600" x2="76748" y2="28600"/>
                        <a14:foregroundMark x1="69330" y1="22000" x2="71755" y2="27200"/>
                        <a14:foregroundMark x1="74037" y1="35200" x2="73181" y2="35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097" t="5989" r="9610" b="50000"/>
          <a:stretch/>
        </p:blipFill>
        <p:spPr bwMode="auto">
          <a:xfrm>
            <a:off x="3681644" y="2738100"/>
            <a:ext cx="1884023" cy="1776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542366" y="2578127"/>
            <a:ext cx="2059268" cy="1981658"/>
            <a:chOff x="316961" y="3995836"/>
            <a:chExt cx="2059268" cy="1981658"/>
          </a:xfrm>
        </p:grpSpPr>
        <p:sp>
          <p:nvSpPr>
            <p:cNvPr id="3" name="Шестиугольник 2"/>
            <p:cNvSpPr/>
            <p:nvPr/>
          </p:nvSpPr>
          <p:spPr>
            <a:xfrm>
              <a:off x="514729" y="4389853"/>
              <a:ext cx="1663732" cy="1502619"/>
            </a:xfrm>
            <a:prstGeom prst="hexag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50519" b="100000" l="0" r="36111">
                          <a14:foregroundMark x1="13333" y1="65333" x2="13611" y2="72296"/>
                          <a14:foregroundMark x1="24537" y1="64444" x2="21296" y2="71407"/>
                          <a14:backgroundMark x1="15741" y1="57185" x2="18426" y2="67259"/>
                          <a14:backgroundMark x1="26111" y1="57185" x2="7500" y2="63407"/>
                          <a14:backgroundMark x1="19815" y1="77778" x2="18426" y2="58519"/>
                          <a14:backgroundMark x1="20093" y1="66370" x2="26389" y2="56296"/>
                          <a14:backgroundMark x1="26111" y1="57630" x2="30185" y2="88741"/>
                          <a14:backgroundMark x1="28241" y1="73926" x2="32685" y2="68593"/>
                          <a14:backgroundMark x1="32685" y1="71704" x2="31296" y2="87407"/>
                          <a14:backgroundMark x1="25000" y1="60741" x2="29630" y2="93185"/>
                          <a14:backgroundMark x1="26111" y1="71259" x2="21759" y2="76889"/>
                          <a14:backgroundMark x1="4444" y1="77333" x2="20093" y2="72148"/>
                          <a14:backgroundMark x1="11296" y1="61630" x2="9167" y2="72148"/>
                          <a14:backgroundMark x1="7778" y1="64296" x2="4444" y2="73037"/>
                          <a14:backgroundMark x1="6944" y1="89185" x2="17315" y2="73926"/>
                          <a14:backgroundMark x1="8056" y1="78667" x2="7500" y2="85333"/>
                          <a14:backgroundMark x1="4722" y1="80889" x2="4722" y2="80889"/>
                          <a14:backgroundMark x1="17315" y1="81778" x2="17315" y2="81778"/>
                          <a14:backgroundMark x1="25833" y1="81778" x2="25833" y2="81778"/>
                          <a14:backgroundMark x1="25833" y1="75704" x2="8333" y2="90074"/>
                          <a14:backgroundMark x1="6667" y1="78222" x2="5833" y2="87852"/>
                          <a14:backgroundMark x1="19815" y1="84444" x2="25278" y2="78667"/>
                          <a14:backgroundMark x1="11019" y1="88296" x2="10185" y2="95407"/>
                          <a14:backgroundMark x1="20648" y1="86074" x2="20370" y2="96593"/>
                          <a14:backgroundMark x1="28241" y1="89185" x2="18426" y2="98370"/>
                          <a14:backgroundMark x1="26944" y1="93630" x2="22778" y2="98370"/>
                          <a14:backgroundMark x1="22222" y1="86963" x2="24444" y2="90963"/>
                          <a14:backgroundMark x1="20648" y1="86963" x2="10185" y2="91852"/>
                          <a14:backgroundMark x1="19815" y1="93185" x2="9167" y2="95407"/>
                          <a14:backgroundMark x1="22222" y1="56296" x2="9630" y2="59407"/>
                          <a14:backgroundMark x1="27778" y1="62074" x2="30185" y2="65926"/>
                          <a14:backgroundMark x1="17037" y1="94519" x2="13241" y2="997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64249"/>
            <a:stretch/>
          </p:blipFill>
          <p:spPr bwMode="auto">
            <a:xfrm rot="21378355">
              <a:off x="316961" y="3995836"/>
              <a:ext cx="2059268" cy="18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Дуга 3"/>
            <p:cNvSpPr/>
            <p:nvPr/>
          </p:nvSpPr>
          <p:spPr>
            <a:xfrm rot="12591888" flipV="1">
              <a:off x="1005535" y="5339106"/>
              <a:ext cx="864096" cy="638388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5037" b="51713" l="29250" r="48500">
                        <a14:foregroundMark x1="33714" y1="18939" x2="40714" y2="16320"/>
                        <a14:foregroundMark x1="35214" y1="14506" x2="36857" y2="171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229" r="52467" b="49245"/>
          <a:stretch/>
        </p:blipFill>
        <p:spPr bwMode="auto">
          <a:xfrm>
            <a:off x="3740134" y="2622416"/>
            <a:ext cx="1656548" cy="2202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0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4200" b="52600" l="15407" r="48217">
                        <a14:foregroundMark x1="28531" y1="21000" x2="36662" y2="19600"/>
                        <a14:foregroundMark x1="28531" y1="18800" x2="29244" y2="2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08" t="2688" r="51350" b="48030"/>
          <a:stretch/>
        </p:blipFill>
        <p:spPr bwMode="auto">
          <a:xfrm>
            <a:off x="3906977" y="2738100"/>
            <a:ext cx="1584176" cy="1660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Стрелка вправо 19">
            <a:hlinkClick r:id="" action="ppaction://noaction"/>
          </p:cNvPr>
          <p:cNvSpPr/>
          <p:nvPr/>
        </p:nvSpPr>
        <p:spPr>
          <a:xfrm>
            <a:off x="8015064" y="6134744"/>
            <a:ext cx="1152128" cy="764704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85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-0.12604 -0.4092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-2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0.14167 -0.3773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83" y="-1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.38594 0.1944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-0.4026 0.16991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39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48148E-6 L -0.18993 0.3298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97" y="1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6 L -0.39931 -0.32268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65" y="-1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L 0.23246 0.2995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15" y="1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-0.25139 -0.21088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69" y="-1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0.375 -0.32152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50" y="-1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L 0.22239 0.09514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11" y="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6 L 0.24966 -0.14421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83" y="-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6 L -0.24201 0.10556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1" y="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84784"/>
            <a:ext cx="4680520" cy="463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7236296" y="5710944"/>
            <a:ext cx="1152128" cy="764704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59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</TotalTime>
  <Words>24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Игра «УГАДАЙ ЭМОЦИЮ»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«УГАДАЙ ЭМОЦИЮ»</dc:title>
  <dc:creator>Руслан</dc:creator>
  <cp:lastModifiedBy>Руслан</cp:lastModifiedBy>
  <cp:revision>1</cp:revision>
  <dcterms:created xsi:type="dcterms:W3CDTF">2022-11-08T18:11:08Z</dcterms:created>
  <dcterms:modified xsi:type="dcterms:W3CDTF">2022-11-08T18:12:32Z</dcterms:modified>
</cp:coreProperties>
</file>