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28662" y="500042"/>
            <a:ext cx="7848872" cy="707886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детский сад №13</a:t>
            </a:r>
          </a:p>
        </p:txBody>
      </p:sp>
      <p:pic>
        <p:nvPicPr>
          <p:cNvPr id="9" name="Рисунок 8" descr="оо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1080119" cy="988262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"/>
          <p:cNvSpPr>
            <a:spLocks noChangeArrowheads="1"/>
          </p:cNvSpPr>
          <p:nvPr/>
        </p:nvSpPr>
        <p:spPr bwMode="auto">
          <a:xfrm>
            <a:off x="571472" y="1857364"/>
            <a:ext cx="7929618" cy="1077218"/>
          </a:xfrm>
          <a:prstGeom prst="rect">
            <a:avLst/>
          </a:prstGeom>
          <a:solidFill>
            <a:schemeClr val="bg1">
              <a:alpha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«Интонационно-фонетическая Гимнастика. Вопрос-ответ.»</a:t>
            </a:r>
            <a:endParaRPr lang="ru-RU" sz="32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857224" y="3857628"/>
            <a:ext cx="2832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УЧИТЕЛЬ - ЛОГОПЕД: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Шуракова А.Л.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" name="Прямоугольник 10"/>
          <p:cNvSpPr>
            <a:spLocks noChangeArrowheads="1"/>
          </p:cNvSpPr>
          <p:nvPr/>
        </p:nvSpPr>
        <p:spPr bwMode="auto">
          <a:xfrm>
            <a:off x="3428992" y="5857892"/>
            <a:ext cx="3155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г. 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Рыбинск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2018год</a:t>
            </a:r>
            <a:endParaRPr lang="ru-RU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6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881457"/>
            <a:ext cx="2160240" cy="20162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У</a:t>
            </a:r>
            <a:endParaRPr lang="ru-RU" sz="13800" b="1" dirty="0"/>
          </a:p>
        </p:txBody>
      </p:sp>
      <p:sp>
        <p:nvSpPr>
          <p:cNvPr id="3" name="Овал 2"/>
          <p:cNvSpPr/>
          <p:nvPr/>
        </p:nvSpPr>
        <p:spPr>
          <a:xfrm>
            <a:off x="6372200" y="3861048"/>
            <a:ext cx="216024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У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1268760"/>
            <a:ext cx="936104" cy="877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У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5292080" y="1268760"/>
            <a:ext cx="936104" cy="87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У</a:t>
            </a:r>
            <a:endParaRPr lang="ru-RU" sz="4800" b="1" dirty="0"/>
          </a:p>
          <a:p>
            <a:pPr algn="ctr"/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-3480000">
            <a:off x="1645382" y="2816902"/>
            <a:ext cx="1505687" cy="53035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480000">
            <a:off x="5619358" y="2899455"/>
            <a:ext cx="1505687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96" y="116632"/>
            <a:ext cx="137787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881457"/>
            <a:ext cx="2160240" cy="20162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э</a:t>
            </a:r>
            <a:endParaRPr lang="ru-RU" sz="13800" b="1" dirty="0"/>
          </a:p>
        </p:txBody>
      </p:sp>
      <p:sp>
        <p:nvSpPr>
          <p:cNvPr id="3" name="Овал 2"/>
          <p:cNvSpPr/>
          <p:nvPr/>
        </p:nvSpPr>
        <p:spPr>
          <a:xfrm>
            <a:off x="6372200" y="3861048"/>
            <a:ext cx="216024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ы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1268760"/>
            <a:ext cx="936104" cy="877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Ы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5292080" y="1268760"/>
            <a:ext cx="936104" cy="87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Э</a:t>
            </a:r>
            <a:endParaRPr lang="ru-RU" sz="4800" b="1" dirty="0"/>
          </a:p>
          <a:p>
            <a:pPr algn="ctr"/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-3480000">
            <a:off x="1645382" y="2816902"/>
            <a:ext cx="1505687" cy="53035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480000">
            <a:off x="5619358" y="2899455"/>
            <a:ext cx="1505687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96" y="116632"/>
            <a:ext cx="137787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1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881457"/>
            <a:ext cx="2160240" cy="20162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У</a:t>
            </a:r>
            <a:endParaRPr lang="ru-RU" sz="13800" b="1" dirty="0"/>
          </a:p>
        </p:txBody>
      </p:sp>
      <p:sp>
        <p:nvSpPr>
          <p:cNvPr id="3" name="Овал 2"/>
          <p:cNvSpPr/>
          <p:nvPr/>
        </p:nvSpPr>
        <p:spPr>
          <a:xfrm>
            <a:off x="6372200" y="3861048"/>
            <a:ext cx="216024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О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1268760"/>
            <a:ext cx="936104" cy="877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О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5292080" y="1268760"/>
            <a:ext cx="936104" cy="87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У</a:t>
            </a:r>
            <a:endParaRPr lang="ru-RU" sz="4800" b="1" dirty="0"/>
          </a:p>
          <a:p>
            <a:pPr algn="ctr"/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-3480000">
            <a:off x="1645382" y="2816902"/>
            <a:ext cx="1505687" cy="53035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480000">
            <a:off x="5619358" y="2899455"/>
            <a:ext cx="1505687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96" y="116632"/>
            <a:ext cx="137787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7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881457"/>
            <a:ext cx="2160240" cy="20162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/>
              <a:t>Э</a:t>
            </a:r>
            <a:endParaRPr lang="ru-RU" sz="16600" b="1" dirty="0"/>
          </a:p>
        </p:txBody>
      </p:sp>
      <p:sp>
        <p:nvSpPr>
          <p:cNvPr id="3" name="Овал 2"/>
          <p:cNvSpPr/>
          <p:nvPr/>
        </p:nvSpPr>
        <p:spPr>
          <a:xfrm>
            <a:off x="6372200" y="3861048"/>
            <a:ext cx="216024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А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1268760"/>
            <a:ext cx="936104" cy="877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А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5292080" y="1268760"/>
            <a:ext cx="936104" cy="87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О</a:t>
            </a:r>
            <a:endParaRPr lang="ru-RU" sz="4800" b="1" dirty="0"/>
          </a:p>
          <a:p>
            <a:pPr algn="ctr"/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-3480000">
            <a:off x="1645382" y="2816902"/>
            <a:ext cx="1505687" cy="53035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480000">
            <a:off x="5619358" y="2899455"/>
            <a:ext cx="1505687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96" y="116632"/>
            <a:ext cx="137787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5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881457"/>
            <a:ext cx="2160240" cy="20162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А</a:t>
            </a:r>
            <a:endParaRPr lang="ru-RU" sz="13800" b="1" dirty="0"/>
          </a:p>
        </p:txBody>
      </p:sp>
      <p:sp>
        <p:nvSpPr>
          <p:cNvPr id="3" name="Овал 2"/>
          <p:cNvSpPr/>
          <p:nvPr/>
        </p:nvSpPr>
        <p:spPr>
          <a:xfrm>
            <a:off x="6372200" y="3861048"/>
            <a:ext cx="216024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Э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1268760"/>
            <a:ext cx="936104" cy="877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Э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5292080" y="1268760"/>
            <a:ext cx="936104" cy="87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А</a:t>
            </a:r>
            <a:endParaRPr lang="ru-RU" sz="4800" b="1" dirty="0"/>
          </a:p>
          <a:p>
            <a:pPr algn="ctr"/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-3480000">
            <a:off x="1645382" y="2816902"/>
            <a:ext cx="1505687" cy="53035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480000">
            <a:off x="5619358" y="2899455"/>
            <a:ext cx="1505687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96" y="116632"/>
            <a:ext cx="137787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3881457"/>
            <a:ext cx="2160240" cy="20162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Ы</a:t>
            </a:r>
            <a:endParaRPr lang="ru-RU" sz="13800" b="1" dirty="0"/>
          </a:p>
        </p:txBody>
      </p:sp>
      <p:sp>
        <p:nvSpPr>
          <p:cNvPr id="3" name="Овал 2"/>
          <p:cNvSpPr/>
          <p:nvPr/>
        </p:nvSpPr>
        <p:spPr>
          <a:xfrm>
            <a:off x="6372200" y="3861048"/>
            <a:ext cx="216024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Ы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1268760"/>
            <a:ext cx="936104" cy="8771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Ы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5292080" y="1268760"/>
            <a:ext cx="936104" cy="87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Ы</a:t>
            </a:r>
            <a:endParaRPr lang="ru-RU" sz="4800" b="1" dirty="0"/>
          </a:p>
          <a:p>
            <a:pPr algn="ctr"/>
            <a:endParaRPr lang="ru-RU" sz="4800" dirty="0"/>
          </a:p>
        </p:txBody>
      </p:sp>
      <p:sp>
        <p:nvSpPr>
          <p:cNvPr id="6" name="Стрелка вправо 5"/>
          <p:cNvSpPr/>
          <p:nvPr/>
        </p:nvSpPr>
        <p:spPr>
          <a:xfrm rot="-3480000">
            <a:off x="1645382" y="2816902"/>
            <a:ext cx="1505687" cy="53035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480000">
            <a:off x="5619358" y="2899455"/>
            <a:ext cx="1505687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96" y="116632"/>
            <a:ext cx="137787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4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9789" y="2276872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Е</a:t>
            </a:r>
            <a:endParaRPr lang="ru-RU" sz="13800" b="1" dirty="0"/>
          </a:p>
        </p:txBody>
      </p:sp>
      <p:sp>
        <p:nvSpPr>
          <p:cNvPr id="3" name="Овал 2"/>
          <p:cNvSpPr/>
          <p:nvPr/>
        </p:nvSpPr>
        <p:spPr>
          <a:xfrm>
            <a:off x="6876256" y="139672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Я</a:t>
            </a:r>
            <a:endParaRPr lang="ru-RU" sz="13800" b="1" dirty="0"/>
          </a:p>
        </p:txBody>
      </p:sp>
      <p:sp>
        <p:nvSpPr>
          <p:cNvPr id="4" name="Овал 3"/>
          <p:cNvSpPr/>
          <p:nvPr/>
        </p:nvSpPr>
        <p:spPr>
          <a:xfrm>
            <a:off x="4572000" y="139672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Я</a:t>
            </a:r>
            <a:endParaRPr lang="ru-RU" sz="13800" b="1" dirty="0"/>
          </a:p>
        </p:txBody>
      </p:sp>
      <p:sp>
        <p:nvSpPr>
          <p:cNvPr id="5" name="Овал 4"/>
          <p:cNvSpPr/>
          <p:nvPr/>
        </p:nvSpPr>
        <p:spPr>
          <a:xfrm>
            <a:off x="2270029" y="119263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/>
              <a:t>И</a:t>
            </a:r>
          </a:p>
        </p:txBody>
      </p:sp>
      <p:sp>
        <p:nvSpPr>
          <p:cNvPr id="6" name="Овал 5"/>
          <p:cNvSpPr/>
          <p:nvPr/>
        </p:nvSpPr>
        <p:spPr>
          <a:xfrm>
            <a:off x="74559" y="116632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И</a:t>
            </a:r>
            <a:endParaRPr lang="ru-RU" sz="13800" b="1" dirty="0"/>
          </a:p>
        </p:txBody>
      </p:sp>
      <p:sp>
        <p:nvSpPr>
          <p:cNvPr id="7" name="Овал 6"/>
          <p:cNvSpPr/>
          <p:nvPr/>
        </p:nvSpPr>
        <p:spPr>
          <a:xfrm>
            <a:off x="6876256" y="2276872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Ё</a:t>
            </a:r>
            <a:endParaRPr lang="ru-RU" sz="13800" b="1" dirty="0"/>
          </a:p>
        </p:txBody>
      </p:sp>
      <p:sp>
        <p:nvSpPr>
          <p:cNvPr id="8" name="Овал 7"/>
          <p:cNvSpPr/>
          <p:nvPr/>
        </p:nvSpPr>
        <p:spPr>
          <a:xfrm>
            <a:off x="4572000" y="219219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Ё</a:t>
            </a:r>
            <a:endParaRPr lang="ru-RU" sz="13800" b="1" dirty="0"/>
          </a:p>
        </p:txBody>
      </p:sp>
      <p:sp>
        <p:nvSpPr>
          <p:cNvPr id="9" name="Овал 8"/>
          <p:cNvSpPr/>
          <p:nvPr/>
        </p:nvSpPr>
        <p:spPr>
          <a:xfrm>
            <a:off x="2411760" y="219219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Е</a:t>
            </a:r>
            <a:endParaRPr lang="ru-RU" sz="13800" b="1" dirty="0"/>
          </a:p>
        </p:txBody>
      </p:sp>
      <p:sp>
        <p:nvSpPr>
          <p:cNvPr id="10" name="Овал 9"/>
          <p:cNvSpPr/>
          <p:nvPr/>
        </p:nvSpPr>
        <p:spPr>
          <a:xfrm>
            <a:off x="74559" y="4636714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Ю</a:t>
            </a:r>
            <a:endParaRPr lang="ru-RU" sz="13800" b="1" dirty="0"/>
          </a:p>
        </p:txBody>
      </p:sp>
      <p:sp>
        <p:nvSpPr>
          <p:cNvPr id="11" name="Овал 10"/>
          <p:cNvSpPr/>
          <p:nvPr/>
        </p:nvSpPr>
        <p:spPr>
          <a:xfrm>
            <a:off x="2270029" y="465313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Ю</a:t>
            </a:r>
            <a:endParaRPr lang="ru-RU" sz="13800" b="1" dirty="0"/>
          </a:p>
        </p:txBody>
      </p:sp>
      <p:sp>
        <p:nvSpPr>
          <p:cNvPr id="12" name="Овал 11"/>
          <p:cNvSpPr/>
          <p:nvPr/>
        </p:nvSpPr>
        <p:spPr>
          <a:xfrm>
            <a:off x="4572000" y="465313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У</a:t>
            </a:r>
            <a:endParaRPr lang="ru-RU" sz="13800" b="1" dirty="0"/>
          </a:p>
        </p:txBody>
      </p:sp>
      <p:sp>
        <p:nvSpPr>
          <p:cNvPr id="13" name="Овал 12"/>
          <p:cNvSpPr/>
          <p:nvPr/>
        </p:nvSpPr>
        <p:spPr>
          <a:xfrm>
            <a:off x="6876256" y="465313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У</a:t>
            </a:r>
            <a:endParaRPr lang="ru-RU" sz="13800" b="1" dirty="0"/>
          </a:p>
        </p:txBody>
      </p:sp>
    </p:spTree>
    <p:extLst>
      <p:ext uri="{BB962C8B-B14F-4D97-AF65-F5344CB8AC3E}">
        <p14:creationId xmlns:p14="http://schemas.microsoft.com/office/powerpoint/2010/main" val="39297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19004" y="1124744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У</a:t>
            </a:r>
          </a:p>
          <a:p>
            <a:pPr algn="ctr"/>
            <a:endParaRPr lang="ru-RU" sz="5400" dirty="0"/>
          </a:p>
        </p:txBody>
      </p:sp>
      <p:sp>
        <p:nvSpPr>
          <p:cNvPr id="3" name="Овал 2"/>
          <p:cNvSpPr/>
          <p:nvPr/>
        </p:nvSpPr>
        <p:spPr>
          <a:xfrm>
            <a:off x="4278869" y="1059525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Я</a:t>
            </a:r>
          </a:p>
          <a:p>
            <a:pPr algn="ctr"/>
            <a:endParaRPr lang="ru-RU" sz="5400" dirty="0"/>
          </a:p>
        </p:txBody>
      </p:sp>
      <p:sp>
        <p:nvSpPr>
          <p:cNvPr id="4" name="Овал 3"/>
          <p:cNvSpPr/>
          <p:nvPr/>
        </p:nvSpPr>
        <p:spPr>
          <a:xfrm>
            <a:off x="38865" y="1124744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У</a:t>
            </a:r>
          </a:p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32865" y="116632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Ы</a:t>
            </a:r>
          </a:p>
          <a:p>
            <a:pPr algn="ctr"/>
            <a:endParaRPr lang="ru-RU" sz="5400" dirty="0"/>
          </a:p>
        </p:txBody>
      </p:sp>
      <p:sp>
        <p:nvSpPr>
          <p:cNvPr id="6" name="Овал 5"/>
          <p:cNvSpPr/>
          <p:nvPr/>
        </p:nvSpPr>
        <p:spPr>
          <a:xfrm>
            <a:off x="1124246" y="50293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Ы</a:t>
            </a:r>
          </a:p>
          <a:p>
            <a:pPr algn="ctr"/>
            <a:endParaRPr lang="ru-RU" sz="5400" dirty="0"/>
          </a:p>
        </p:txBody>
      </p:sp>
      <p:sp>
        <p:nvSpPr>
          <p:cNvPr id="7" name="Овал 6"/>
          <p:cNvSpPr/>
          <p:nvPr/>
        </p:nvSpPr>
        <p:spPr>
          <a:xfrm>
            <a:off x="2199981" y="53900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dirty="0"/>
              <a:t>И</a:t>
            </a:r>
            <a:endParaRPr lang="ru-RU" sz="4000" dirty="0" smtClean="0"/>
          </a:p>
          <a:p>
            <a:pPr algn="ctr"/>
            <a:endParaRPr lang="ru-RU" sz="5400" dirty="0"/>
          </a:p>
        </p:txBody>
      </p:sp>
      <p:sp>
        <p:nvSpPr>
          <p:cNvPr id="8" name="Овал 7"/>
          <p:cNvSpPr/>
          <p:nvPr/>
        </p:nvSpPr>
        <p:spPr>
          <a:xfrm>
            <a:off x="5334302" y="1024853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Я</a:t>
            </a:r>
          </a:p>
          <a:p>
            <a:pPr algn="ctr"/>
            <a:endParaRPr lang="ru-RU" sz="5400" dirty="0"/>
          </a:p>
        </p:txBody>
      </p:sp>
      <p:sp>
        <p:nvSpPr>
          <p:cNvPr id="9" name="Овал 8"/>
          <p:cNvSpPr/>
          <p:nvPr/>
        </p:nvSpPr>
        <p:spPr>
          <a:xfrm>
            <a:off x="6354472" y="1010503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Ю</a:t>
            </a:r>
          </a:p>
          <a:p>
            <a:pPr algn="ctr"/>
            <a:endParaRPr lang="ru-RU" sz="5400" dirty="0"/>
          </a:p>
        </p:txBody>
      </p:sp>
      <p:sp>
        <p:nvSpPr>
          <p:cNvPr id="10" name="Овал 9"/>
          <p:cNvSpPr/>
          <p:nvPr/>
        </p:nvSpPr>
        <p:spPr>
          <a:xfrm>
            <a:off x="7408201" y="1059525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Ю</a:t>
            </a:r>
          </a:p>
          <a:p>
            <a:pPr algn="ctr"/>
            <a:endParaRPr lang="ru-RU" sz="5400" dirty="0"/>
          </a:p>
        </p:txBody>
      </p:sp>
      <p:sp>
        <p:nvSpPr>
          <p:cNvPr id="11" name="Овал 10"/>
          <p:cNvSpPr/>
          <p:nvPr/>
        </p:nvSpPr>
        <p:spPr>
          <a:xfrm>
            <a:off x="7452320" y="53900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Э</a:t>
            </a:r>
          </a:p>
          <a:p>
            <a:pPr algn="ctr"/>
            <a:endParaRPr lang="ru-RU" sz="5400" dirty="0"/>
          </a:p>
        </p:txBody>
      </p:sp>
      <p:sp>
        <p:nvSpPr>
          <p:cNvPr id="12" name="Овал 11"/>
          <p:cNvSpPr/>
          <p:nvPr/>
        </p:nvSpPr>
        <p:spPr>
          <a:xfrm>
            <a:off x="3248747" y="39084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И</a:t>
            </a:r>
          </a:p>
          <a:p>
            <a:pPr algn="ctr"/>
            <a:endParaRPr lang="ru-RU" sz="5400" dirty="0"/>
          </a:p>
        </p:txBody>
      </p:sp>
      <p:sp>
        <p:nvSpPr>
          <p:cNvPr id="13" name="Овал 12"/>
          <p:cNvSpPr/>
          <p:nvPr/>
        </p:nvSpPr>
        <p:spPr>
          <a:xfrm>
            <a:off x="4278869" y="39084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А</a:t>
            </a:r>
          </a:p>
          <a:p>
            <a:pPr algn="ctr"/>
            <a:endParaRPr lang="ru-RU" sz="5400" dirty="0"/>
          </a:p>
        </p:txBody>
      </p:sp>
      <p:sp>
        <p:nvSpPr>
          <p:cNvPr id="14" name="Овал 13"/>
          <p:cNvSpPr/>
          <p:nvPr/>
        </p:nvSpPr>
        <p:spPr>
          <a:xfrm>
            <a:off x="5334302" y="53900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А</a:t>
            </a:r>
          </a:p>
          <a:p>
            <a:pPr algn="ctr"/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6354472" y="53900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Э</a:t>
            </a:r>
          </a:p>
          <a:p>
            <a:pPr algn="ctr"/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1735297" y="4044936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Ё</a:t>
            </a:r>
          </a:p>
          <a:p>
            <a:pPr algn="ctr"/>
            <a:endParaRPr lang="ru-RU" sz="5400" dirty="0"/>
          </a:p>
        </p:txBody>
      </p:sp>
      <p:sp>
        <p:nvSpPr>
          <p:cNvPr id="17" name="Овал 16"/>
          <p:cNvSpPr/>
          <p:nvPr/>
        </p:nvSpPr>
        <p:spPr>
          <a:xfrm>
            <a:off x="38865" y="3853538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Ё</a:t>
            </a:r>
          </a:p>
          <a:p>
            <a:pPr algn="ctr"/>
            <a:endParaRPr lang="ru-RU" sz="5400" dirty="0"/>
          </a:p>
        </p:txBody>
      </p:sp>
      <p:sp>
        <p:nvSpPr>
          <p:cNvPr id="18" name="Овал 17"/>
          <p:cNvSpPr/>
          <p:nvPr/>
        </p:nvSpPr>
        <p:spPr>
          <a:xfrm>
            <a:off x="3246116" y="1099991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О</a:t>
            </a:r>
          </a:p>
          <a:p>
            <a:pPr algn="ctr"/>
            <a:endParaRPr lang="ru-RU" sz="5400" dirty="0"/>
          </a:p>
        </p:txBody>
      </p:sp>
      <p:sp>
        <p:nvSpPr>
          <p:cNvPr id="19" name="Овал 18"/>
          <p:cNvSpPr/>
          <p:nvPr/>
        </p:nvSpPr>
        <p:spPr>
          <a:xfrm>
            <a:off x="2144356" y="1124744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О</a:t>
            </a:r>
          </a:p>
          <a:p>
            <a:pPr algn="ctr"/>
            <a:endParaRPr lang="ru-RU" sz="5400" dirty="0"/>
          </a:p>
        </p:txBody>
      </p:sp>
      <p:sp>
        <p:nvSpPr>
          <p:cNvPr id="20" name="Овал 19"/>
          <p:cNvSpPr/>
          <p:nvPr/>
        </p:nvSpPr>
        <p:spPr>
          <a:xfrm>
            <a:off x="4175956" y="4225597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Е</a:t>
            </a:r>
          </a:p>
          <a:p>
            <a:pPr algn="ctr"/>
            <a:endParaRPr lang="ru-RU" sz="5400" dirty="0"/>
          </a:p>
        </p:txBody>
      </p:sp>
      <p:sp>
        <p:nvSpPr>
          <p:cNvPr id="21" name="Овал 20"/>
          <p:cNvSpPr/>
          <p:nvPr/>
        </p:nvSpPr>
        <p:spPr>
          <a:xfrm>
            <a:off x="6374462" y="4225597"/>
            <a:ext cx="936104" cy="87714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/>
          </a:p>
          <a:p>
            <a:pPr algn="ctr"/>
            <a:r>
              <a:rPr lang="ru-RU" sz="4000" b="1" dirty="0" smtClean="0"/>
              <a:t>Е</a:t>
            </a:r>
          </a:p>
          <a:p>
            <a:pPr algn="ctr"/>
            <a:endParaRPr lang="ru-RU" sz="5400" dirty="0"/>
          </a:p>
        </p:txBody>
      </p:sp>
      <p:sp>
        <p:nvSpPr>
          <p:cNvPr id="22" name="Овал 21"/>
          <p:cNvSpPr/>
          <p:nvPr/>
        </p:nvSpPr>
        <p:spPr>
          <a:xfrm>
            <a:off x="162113" y="4729090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Э</a:t>
            </a:r>
            <a:endParaRPr lang="ru-RU" sz="13800" b="1" dirty="0"/>
          </a:p>
        </p:txBody>
      </p:sp>
      <p:sp>
        <p:nvSpPr>
          <p:cNvPr id="23" name="Овал 22"/>
          <p:cNvSpPr/>
          <p:nvPr/>
        </p:nvSpPr>
        <p:spPr>
          <a:xfrm>
            <a:off x="2339752" y="4664171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Э</a:t>
            </a:r>
            <a:endParaRPr lang="ru-RU" sz="13800" b="1" dirty="0"/>
          </a:p>
        </p:txBody>
      </p:sp>
      <p:sp>
        <p:nvSpPr>
          <p:cNvPr id="24" name="Овал 23"/>
          <p:cNvSpPr/>
          <p:nvPr/>
        </p:nvSpPr>
        <p:spPr>
          <a:xfrm>
            <a:off x="4644008" y="4729090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Ы</a:t>
            </a:r>
            <a:endParaRPr lang="ru-RU" sz="13800" b="1" dirty="0"/>
          </a:p>
        </p:txBody>
      </p:sp>
      <p:sp>
        <p:nvSpPr>
          <p:cNvPr id="25" name="Овал 24"/>
          <p:cNvSpPr/>
          <p:nvPr/>
        </p:nvSpPr>
        <p:spPr>
          <a:xfrm>
            <a:off x="6949101" y="4729090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Ы</a:t>
            </a:r>
            <a:endParaRPr lang="ru-RU" sz="13800" b="1" dirty="0"/>
          </a:p>
        </p:txBody>
      </p:sp>
      <p:sp>
        <p:nvSpPr>
          <p:cNvPr id="26" name="Овал 25"/>
          <p:cNvSpPr/>
          <p:nvPr/>
        </p:nvSpPr>
        <p:spPr>
          <a:xfrm>
            <a:off x="6949101" y="243583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О</a:t>
            </a:r>
            <a:endParaRPr lang="ru-RU" sz="13800" b="1" dirty="0"/>
          </a:p>
        </p:txBody>
      </p:sp>
      <p:sp>
        <p:nvSpPr>
          <p:cNvPr id="27" name="Овал 26"/>
          <p:cNvSpPr/>
          <p:nvPr/>
        </p:nvSpPr>
        <p:spPr>
          <a:xfrm>
            <a:off x="4684615" y="243583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О</a:t>
            </a:r>
            <a:endParaRPr lang="ru-RU" sz="13800" b="1" dirty="0"/>
          </a:p>
        </p:txBody>
      </p:sp>
      <p:sp>
        <p:nvSpPr>
          <p:cNvPr id="28" name="Овал 27"/>
          <p:cNvSpPr/>
          <p:nvPr/>
        </p:nvSpPr>
        <p:spPr>
          <a:xfrm>
            <a:off x="2483768" y="2467286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А</a:t>
            </a:r>
            <a:endParaRPr lang="ru-RU" sz="13800" b="1" dirty="0"/>
          </a:p>
        </p:txBody>
      </p:sp>
      <p:sp>
        <p:nvSpPr>
          <p:cNvPr id="29" name="Овал 28"/>
          <p:cNvSpPr/>
          <p:nvPr/>
        </p:nvSpPr>
        <p:spPr>
          <a:xfrm>
            <a:off x="323528" y="2036943"/>
            <a:ext cx="2160240" cy="201622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А</a:t>
            </a:r>
            <a:endParaRPr lang="ru-RU" sz="13800" b="1" dirty="0"/>
          </a:p>
        </p:txBody>
      </p:sp>
    </p:spTree>
    <p:extLst>
      <p:ext uri="{BB962C8B-B14F-4D97-AF65-F5344CB8AC3E}">
        <p14:creationId xmlns:p14="http://schemas.microsoft.com/office/powerpoint/2010/main" val="123181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89</Words>
  <Application>Microsoft Office PowerPoint</Application>
  <PresentationFormat>Экран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cp:lastPrinted>2018-10-12T09:05:02Z</cp:lastPrinted>
  <dcterms:created xsi:type="dcterms:W3CDTF">2018-10-11T08:44:25Z</dcterms:created>
  <dcterms:modified xsi:type="dcterms:W3CDTF">2022-11-08T06:17:37Z</dcterms:modified>
</cp:coreProperties>
</file>