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AA7D4-FF94-4DD0-A19C-46DF75BD06DD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FEA35-983F-43E8-B29B-B38E4065E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85728"/>
            <a:ext cx="6373942" cy="264320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 167»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Кружок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«Детский фитнес с ОВЗ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4649170" cy="17526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Руруа Я.А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428860" y="3027138"/>
            <a:ext cx="62151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32656"/>
            <a:ext cx="7816381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Цель и </a:t>
            </a:r>
            <a:r>
              <a:rPr lang="ru-RU" sz="2800" b="1" dirty="0" smtClean="0"/>
              <a:t>задачи</a:t>
            </a:r>
          </a:p>
          <a:p>
            <a:r>
              <a:rPr lang="ru-RU" sz="2800" b="1" dirty="0" smtClean="0"/>
              <a:t> </a:t>
            </a:r>
            <a:r>
              <a:rPr lang="ru-RU" b="1" dirty="0"/>
              <a:t>Целью</a:t>
            </a:r>
            <a:r>
              <a:rPr lang="ru-RU" dirty="0"/>
              <a:t> </a:t>
            </a:r>
            <a:r>
              <a:rPr lang="ru-RU" dirty="0" smtClean="0"/>
              <a:t>является </a:t>
            </a:r>
            <a:r>
              <a:rPr lang="ru-RU" dirty="0"/>
              <a:t>социальная адаптация детей с ОВЗ; развитие  качеств и способностей, совершенствование функциональных возможностей организма, укрепление индивидуального здоровья; коррекция физического развития детей с ОВЗ, реабилитацию двигательных функций организма.</a:t>
            </a:r>
          </a:p>
          <a:p>
            <a:r>
              <a:rPr lang="ru-RU" b="1" dirty="0"/>
              <a:t>Задачи </a:t>
            </a:r>
            <a:endParaRPr lang="ru-RU" dirty="0"/>
          </a:p>
          <a:p>
            <a:pPr lvl="0"/>
            <a:r>
              <a:rPr lang="ru-RU" dirty="0"/>
              <a:t>обучение детей работе на тренажерах методом круговой тренировки подгруппами и индивидуально;</a:t>
            </a:r>
          </a:p>
          <a:p>
            <a:pPr lvl="0"/>
            <a:r>
              <a:rPr lang="ru-RU" dirty="0"/>
              <a:t>обучение соблюдению детьми техники безопасности при работе на разных тренажерах;</a:t>
            </a:r>
          </a:p>
          <a:p>
            <a:pPr lvl="0"/>
            <a:r>
              <a:rPr lang="ru-RU" dirty="0"/>
              <a:t>закаливание организма (разность температуры воздуха в групповом помещении и тренажерном зале);</a:t>
            </a:r>
          </a:p>
          <a:p>
            <a:pPr lvl="0"/>
            <a:r>
              <a:rPr lang="ru-RU" dirty="0"/>
              <a:t>создать условия для оптимальной здоровье сберегающей жизнедеятельности детей-инвалидов и детей с ОВЗ</a:t>
            </a:r>
          </a:p>
          <a:p>
            <a:pPr lvl="0"/>
            <a:r>
              <a:rPr lang="ru-RU" dirty="0"/>
              <a:t>сформировать у детей и подростков с ограниченными возможностями здоровья устойчивую мотивацию на ведение здорового образа жизни</a:t>
            </a:r>
          </a:p>
          <a:p>
            <a:pPr lvl="0"/>
            <a:r>
              <a:rPr lang="ru-RU" dirty="0"/>
              <a:t>создать условия для полноценной интеграции детей данной категории в образовательное пространство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700" b="1" dirty="0"/>
              <a:t>Содержание учебного (тематического) плана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1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8136904" cy="532859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        Раздел </a:t>
            </a:r>
            <a:r>
              <a:rPr lang="ru-RU" sz="1800" b="1" dirty="0">
                <a:solidFill>
                  <a:schemeClr val="tx1"/>
                </a:solidFill>
              </a:rPr>
              <a:t>1. Вводное занятие</a:t>
            </a:r>
            <a:r>
              <a:rPr lang="ru-RU" sz="1800" dirty="0">
                <a:solidFill>
                  <a:schemeClr val="tx1"/>
                </a:solidFill>
              </a:rPr>
              <a:t>. Знакомство с образовательной программой, проведение инструктажа по ТБ, практическое задание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Теория: проведение инструктажа по ТБ, знакомство с залом.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Практика: Знакомство с тренажерами.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</a:t>
            </a:r>
            <a:r>
              <a:rPr lang="ru-RU" sz="1800" b="1" dirty="0" smtClean="0">
                <a:solidFill>
                  <a:schemeClr val="tx1"/>
                </a:solidFill>
              </a:rPr>
              <a:t>Раздел </a:t>
            </a:r>
            <a:r>
              <a:rPr lang="ru-RU" sz="1800" b="1" dirty="0">
                <a:solidFill>
                  <a:schemeClr val="tx1"/>
                </a:solidFill>
              </a:rPr>
              <a:t>2 Подвижные игры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Теория: Основные понятия игры.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Практика: Проведение подвижных игр.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         </a:t>
            </a:r>
            <a:r>
              <a:rPr lang="ru-RU" sz="1800" b="1" dirty="0">
                <a:solidFill>
                  <a:schemeClr val="tx1"/>
                </a:solidFill>
              </a:rPr>
              <a:t>Раздел 3. Тренажеры</a:t>
            </a:r>
            <a:r>
              <a:rPr lang="ru-RU" sz="1800" dirty="0">
                <a:solidFill>
                  <a:schemeClr val="tx1"/>
                </a:solidFill>
              </a:rPr>
              <a:t>. Познакомить с техникой выполнения упражнений на определённых тренажёрах, используя метод круговой тренировки.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Теория: Ознакомление с основами работы на тренажерах.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         Практика: выполнение упражнений на тренажерах, используя метод круговой тренировки.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           </a:t>
            </a:r>
            <a:r>
              <a:rPr lang="ru-RU" sz="1800" b="1" dirty="0">
                <a:solidFill>
                  <a:schemeClr val="tx1"/>
                </a:solidFill>
              </a:rPr>
              <a:t>Раздел 4  </a:t>
            </a:r>
            <a:r>
              <a:rPr lang="ru-RU" sz="1800" b="1" dirty="0" err="1">
                <a:solidFill>
                  <a:schemeClr val="tx1"/>
                </a:solidFill>
              </a:rPr>
              <a:t>Фитбол</a:t>
            </a:r>
            <a:r>
              <a:rPr lang="ru-RU" sz="1800" dirty="0">
                <a:solidFill>
                  <a:schemeClr val="tx1"/>
                </a:solidFill>
              </a:rPr>
              <a:t>. Освоение простейших элементов </a:t>
            </a:r>
            <a:r>
              <a:rPr lang="ru-RU" sz="1800" dirty="0" err="1">
                <a:solidFill>
                  <a:schemeClr val="tx1"/>
                </a:solidFill>
              </a:rPr>
              <a:t>фитбол</a:t>
            </a:r>
            <a:r>
              <a:rPr lang="ru-RU" sz="1800" dirty="0">
                <a:solidFill>
                  <a:schemeClr val="tx1"/>
                </a:solidFill>
              </a:rPr>
              <a:t>-гимнастики.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Теория: Создать представление о форме и физических свойствах </a:t>
            </a:r>
            <a:r>
              <a:rPr lang="ru-RU" sz="1800" dirty="0" err="1">
                <a:solidFill>
                  <a:schemeClr val="tx1"/>
                </a:solidFill>
              </a:rPr>
              <a:t>фитбола</a:t>
            </a:r>
            <a:r>
              <a:rPr lang="ru-RU" sz="1800" dirty="0">
                <a:solidFill>
                  <a:schemeClr val="tx1"/>
                </a:solidFill>
              </a:rPr>
              <a:t>. Формировать «чувство мяча». 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Практика: Учить правильной посадке .Использование </a:t>
            </a:r>
            <a:r>
              <a:rPr lang="ru-RU" sz="1800" dirty="0" err="1">
                <a:solidFill>
                  <a:schemeClr val="tx1"/>
                </a:solidFill>
              </a:rPr>
              <a:t>фитбола</a:t>
            </a:r>
            <a:r>
              <a:rPr lang="ru-RU" sz="1800" dirty="0">
                <a:solidFill>
                  <a:schemeClr val="tx1"/>
                </a:solidFill>
              </a:rPr>
              <a:t> в гимнастических </a:t>
            </a:r>
            <a:r>
              <a:rPr lang="ru-RU" sz="1800" dirty="0" err="1">
                <a:solidFill>
                  <a:schemeClr val="tx1"/>
                </a:solidFill>
              </a:rPr>
              <a:t>упр</a:t>
            </a:r>
            <a:r>
              <a:rPr lang="ru-RU" sz="1800" dirty="0">
                <a:solidFill>
                  <a:schemeClr val="tx1"/>
                </a:solidFill>
              </a:rPr>
              <a:t>, подвижных играх.  Обучать прыжкам сидя на </a:t>
            </a:r>
            <a:r>
              <a:rPr lang="ru-RU" sz="1800" dirty="0" err="1">
                <a:solidFill>
                  <a:schemeClr val="tx1"/>
                </a:solidFill>
              </a:rPr>
              <a:t>фитболе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5256584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>Раздел </a:t>
            </a:r>
            <a:r>
              <a:rPr lang="ru-RU" sz="1800" b="1" dirty="0"/>
              <a:t>5 Сухой бассейн.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 : Знакомство с сухим бассейном.  </a:t>
            </a:r>
            <a:br>
              <a:rPr lang="ru-RU" sz="1800" dirty="0"/>
            </a:br>
            <a:r>
              <a:rPr lang="ru-RU" sz="1800" dirty="0"/>
              <a:t>Практика: Комплекс упражнений в сухом бассейне</a:t>
            </a:r>
            <a:br>
              <a:rPr lang="ru-RU" sz="1800" dirty="0"/>
            </a:br>
            <a:r>
              <a:rPr lang="ru-RU" sz="1800" b="1" dirty="0"/>
              <a:t>          Раздел 6   </a:t>
            </a:r>
            <a:r>
              <a:rPr lang="ru-RU" sz="1800" b="1" dirty="0" err="1"/>
              <a:t>Фиброоптический</a:t>
            </a:r>
            <a:r>
              <a:rPr lang="ru-RU" sz="1800" b="1" dirty="0"/>
              <a:t> тоннель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 : Знакомство с </a:t>
            </a:r>
            <a:r>
              <a:rPr lang="ru-RU" sz="1800" dirty="0" err="1"/>
              <a:t>фиброоптическим</a:t>
            </a:r>
            <a:r>
              <a:rPr lang="ru-RU" sz="1800" dirty="0"/>
              <a:t> тоннелем.</a:t>
            </a:r>
            <a:br>
              <a:rPr lang="ru-RU" sz="1800" dirty="0"/>
            </a:br>
            <a:r>
              <a:rPr lang="ru-RU" sz="1800" dirty="0"/>
              <a:t>Практика: Выполнение упражнений в тоннеле.</a:t>
            </a:r>
            <a:br>
              <a:rPr lang="ru-RU" sz="1800" dirty="0"/>
            </a:br>
            <a:r>
              <a:rPr lang="ru-RU" sz="1800" b="1" dirty="0"/>
              <a:t>           Раздел 7 .Дидактические коврики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 :Знакомство с ковриками</a:t>
            </a:r>
            <a:br>
              <a:rPr lang="ru-RU" sz="1800" dirty="0"/>
            </a:br>
            <a:r>
              <a:rPr lang="ru-RU" sz="1800" dirty="0"/>
              <a:t>Практика: Выполнение упражнений на ковриках</a:t>
            </a:r>
            <a:br>
              <a:rPr lang="ru-RU" sz="1800" dirty="0"/>
            </a:br>
            <a:r>
              <a:rPr lang="ru-RU" sz="1800" b="1" dirty="0"/>
              <a:t>           Раздел 8  </a:t>
            </a:r>
            <a:r>
              <a:rPr lang="ru-RU" sz="1800" b="1" dirty="0" err="1"/>
              <a:t>Трансформер</a:t>
            </a:r>
            <a:r>
              <a:rPr lang="ru-RU" sz="1800" b="1" dirty="0"/>
              <a:t> «горка медведь»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 :Знакомство с горкой</a:t>
            </a:r>
            <a:br>
              <a:rPr lang="ru-RU" sz="1800" dirty="0"/>
            </a:br>
            <a:r>
              <a:rPr lang="ru-RU" sz="1800" dirty="0"/>
              <a:t>Практика: Выполнение упражнений на горке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b="1" dirty="0"/>
              <a:t> Раздел 9 Качалка- балансир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Теория: Знакомство с качалкой </a:t>
            </a:r>
            <a:br>
              <a:rPr lang="ru-RU" sz="1800" dirty="0"/>
            </a:br>
            <a:r>
              <a:rPr lang="ru-RU" sz="1800" dirty="0"/>
              <a:t>Практика: Выполнение упражнений</a:t>
            </a:r>
            <a:br>
              <a:rPr lang="ru-RU" sz="1800" dirty="0"/>
            </a:br>
            <a:r>
              <a:rPr lang="ru-RU" sz="1800" b="1" dirty="0"/>
              <a:t>           Раздел 10 Детский набор мягких модулей «Частокол»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Теория: Знакомство с  модулем</a:t>
            </a:r>
            <a:br>
              <a:rPr lang="ru-RU" sz="1800" dirty="0"/>
            </a:br>
            <a:r>
              <a:rPr lang="ru-RU" sz="1800" dirty="0"/>
              <a:t>Практика: Выполнение упр.</a:t>
            </a:r>
            <a:br>
              <a:rPr lang="ru-RU" sz="1800" dirty="0"/>
            </a:br>
            <a:r>
              <a:rPr lang="ru-RU" sz="1800" b="1" dirty="0"/>
              <a:t>           Раздел 11 Сенсорно-динамический зал «Дом Совы»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Теория : Знакомство с сенсорно-динамическим залом.</a:t>
            </a:r>
            <a:br>
              <a:rPr lang="ru-RU" sz="1800" dirty="0"/>
            </a:br>
            <a:r>
              <a:rPr lang="ru-RU" sz="1800" dirty="0"/>
              <a:t>Практика: Выполнение упражнений.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4455"/>
            <a:ext cx="3600400" cy="23336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624" y="4149080"/>
            <a:ext cx="3491880" cy="232792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608" y="4149080"/>
            <a:ext cx="3419872" cy="227991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6944816" cy="451405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 нашем детском саду созданы все условия для физического развития детей.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Наглядно-дидактический материал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Велотренажёр – 2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Бегущий по волнам-1шт.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Беговая дорожка - 2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Силовой тренажёр – 1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Гребной тренажёр – 2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Сухой </a:t>
            </a:r>
            <a:r>
              <a:rPr lang="ru-RU" dirty="0" err="1">
                <a:solidFill>
                  <a:schemeClr val="tx1"/>
                </a:solidFill>
              </a:rPr>
              <a:t>бассеин</a:t>
            </a:r>
            <a:r>
              <a:rPr lang="ru-RU" dirty="0">
                <a:solidFill>
                  <a:schemeClr val="tx1"/>
                </a:solidFill>
              </a:rPr>
              <a:t> – 1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Качалка-балансир – 1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err="1">
                <a:solidFill>
                  <a:schemeClr val="tx1"/>
                </a:solidFill>
              </a:rPr>
              <a:t>Фиброоптический</a:t>
            </a:r>
            <a:r>
              <a:rPr lang="ru-RU" dirty="0">
                <a:solidFill>
                  <a:schemeClr val="tx1"/>
                </a:solidFill>
              </a:rPr>
              <a:t> тоннель - 1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err="1">
                <a:solidFill>
                  <a:schemeClr val="tx1"/>
                </a:solidFill>
              </a:rPr>
              <a:t>Трансформер</a:t>
            </a:r>
            <a:r>
              <a:rPr lang="ru-RU" dirty="0">
                <a:solidFill>
                  <a:schemeClr val="tx1"/>
                </a:solidFill>
              </a:rPr>
              <a:t> «горка медведь» – 1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Дидактические Коврики 6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Детский набор мягких модулей «Частокол» – 1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Мячи – </a:t>
            </a:r>
            <a:r>
              <a:rPr lang="ru-RU" dirty="0" err="1">
                <a:solidFill>
                  <a:schemeClr val="tx1"/>
                </a:solidFill>
              </a:rPr>
              <a:t>фитболы</a:t>
            </a:r>
            <a:r>
              <a:rPr lang="ru-RU" dirty="0">
                <a:solidFill>
                  <a:schemeClr val="tx1"/>
                </a:solidFill>
              </a:rPr>
              <a:t> – 10 шт.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Сенсорно-динамический зал «Дом Совы» -1 комп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Мячи- массажные 10шт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64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Материально-технические условия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503900"/>
            <a:ext cx="3275856" cy="218390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171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МБДОУ «Детский сад комбинированного вида 167»  Кружок  «Детский фитнес с ОВЗ» </vt:lpstr>
      <vt:lpstr>Презентация PowerPoint</vt:lpstr>
      <vt:lpstr>      Содержание учебного (тематического) плана       </vt:lpstr>
      <vt:lpstr>Раздел 5 Сухой бассейн. Теория : Знакомство с сухим бассейном.   Практика: Комплекс упражнений в сухом бассейне           Раздел 6   Фиброоптический тоннель Теория : Знакомство с фиброоптическим тоннелем. Практика: Выполнение упражнений в тоннеле.            Раздел 7 .Дидактические коврики Теория :Знакомство с ковриками Практика: Выполнение упражнений на ковриках            Раздел 8  Трансформер «горка медведь» Теория :Знакомство с горкой Практика: Выполнение упражнений на горке.  Раздел 9 Качалка- балансир Теория: Знакомство с качалкой  Практика: Выполнение упражнений            Раздел 10 Детский набор мягких модулей «Частокол» Теория: Знакомство с  модулем Практика: Выполнение упр.            Раздел 11 Сенсорно-динамический зал «Дом Совы» Теория : Знакомство с сенсорно-динамическим залом. Практика: Выполнение упражнений. </vt:lpstr>
      <vt:lpstr>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11</cp:revision>
  <cp:lastPrinted>2022-11-03T14:34:01Z</cp:lastPrinted>
  <dcterms:created xsi:type="dcterms:W3CDTF">2017-09-04T06:29:56Z</dcterms:created>
  <dcterms:modified xsi:type="dcterms:W3CDTF">2022-11-03T14:35:30Z</dcterms:modified>
</cp:coreProperties>
</file>