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_rels/slideLayout145.xml.rels" ContentType="application/vnd.openxmlformats-package.relationships+xml"/>
  <Override PartName="/ppt/slideLayouts/_rels/slideLayout146.xml.rels" ContentType="application/vnd.openxmlformats-package.relationships+xml"/>
  <Override PartName="/ppt/slideLayouts/_rels/slideLayout147.xml.rels" ContentType="application/vnd.openxmlformats-package.relationships+xml"/>
  <Override PartName="/ppt/slideLayouts/_rels/slideLayout148.xml.rels" ContentType="application/vnd.openxmlformats-package.relationships+xml"/>
  <Override PartName="/ppt/slideLayouts/_rels/slideLayout149.xml.rels" ContentType="application/vnd.openxmlformats-package.relationships+xml"/>
  <Override PartName="/ppt/slideLayouts/_rels/slideLayout150.xml.rels" ContentType="application/vnd.openxmlformats-package.relationships+xml"/>
  <Override PartName="/ppt/slideLayouts/_rels/slideLayout151.xml.rels" ContentType="application/vnd.openxmlformats-package.relationships+xml"/>
  <Override PartName="/ppt/slideLayouts/_rels/slideLayout152.xml.rels" ContentType="application/vnd.openxmlformats-package.relationships+xml"/>
  <Override PartName="/ppt/slideLayouts/_rels/slideLayout153.xml.rels" ContentType="application/vnd.openxmlformats-package.relationships+xml"/>
  <Override PartName="/ppt/slideLayouts/_rels/slideLayout154.xml.rels" ContentType="application/vnd.openxmlformats-package.relationships+xml"/>
  <Override PartName="/ppt/slideLayouts/_rels/slideLayout155.xml.rels" ContentType="application/vnd.openxmlformats-package.relationships+xml"/>
  <Override PartName="/ppt/slideLayouts/_rels/slideLayout156.xml.rels" ContentType="application/vnd.openxmlformats-package.relationships+xml"/>
  <Override PartName="/ppt/slideLayouts/_rels/slideLayout157.xml.rels" ContentType="application/vnd.openxmlformats-package.relationships+xml"/>
  <Override PartName="/ppt/slideLayouts/_rels/slideLayout158.xml.rels" ContentType="application/vnd.openxmlformats-package.relationships+xml"/>
  <Override PartName="/ppt/slideLayouts/_rels/slideLayout159.xml.rels" ContentType="application/vnd.openxmlformats-package.relationships+xml"/>
  <Override PartName="/ppt/slideLayouts/_rels/slideLayout160.xml.rels" ContentType="application/vnd.openxmlformats-package.relationships+xml"/>
  <Override PartName="/ppt/slideLayouts/_rels/slideLayout161.xml.rels" ContentType="application/vnd.openxmlformats-package.relationships+xml"/>
  <Override PartName="/ppt/slideLayouts/_rels/slideLayout162.xml.rels" ContentType="application/vnd.openxmlformats-package.relationships+xml"/>
  <Override PartName="/ppt/slideLayouts/_rels/slideLayout163.xml.rels" ContentType="application/vnd.openxmlformats-package.relationships+xml"/>
  <Override PartName="/ppt/slideLayouts/_rels/slideLayout164.xml.rels" ContentType="application/vnd.openxmlformats-package.relationships+xml"/>
  <Override PartName="/ppt/slideLayouts/_rels/slideLayout165.xml.rels" ContentType="application/vnd.openxmlformats-package.relationships+xml"/>
  <Override PartName="/ppt/slideLayouts/_rels/slideLayout166.xml.rels" ContentType="application/vnd.openxmlformats-package.relationships+xml"/>
  <Override PartName="/ppt/slideLayouts/_rels/slideLayout167.xml.rels" ContentType="application/vnd.openxmlformats-package.relationships+xml"/>
  <Override PartName="/ppt/slideLayouts/_rels/slideLayout168.xml.rels" ContentType="application/vnd.openxmlformats-package.relationships+xml"/>
  <Override PartName="/ppt/slideLayouts/_rels/slideLayout169.xml.rels" ContentType="application/vnd.openxmlformats-package.relationships+xml"/>
  <Override PartName="/ppt/slideLayouts/_rels/slideLayout170.xml.rels" ContentType="application/vnd.openxmlformats-package.relationships+xml"/>
  <Override PartName="/ppt/slideLayouts/_rels/slideLayout171.xml.rels" ContentType="application/vnd.openxmlformats-package.relationships+xml"/>
  <Override PartName="/ppt/slideLayouts/_rels/slideLayout172.xml.rels" ContentType="application/vnd.openxmlformats-package.relationships+xml"/>
  <Override PartName="/ppt/slideLayouts/_rels/slideLayout173.xml.rels" ContentType="application/vnd.openxmlformats-package.relationships+xml"/>
  <Override PartName="/ppt/slideLayouts/_rels/slideLayout174.xml.rels" ContentType="application/vnd.openxmlformats-package.relationships+xml"/>
  <Override PartName="/ppt/slideLayouts/_rels/slideLayout175.xml.rels" ContentType="application/vnd.openxmlformats-package.relationships+xml"/>
  <Override PartName="/ppt/slideLayouts/_rels/slideLayout176.xml.rels" ContentType="application/vnd.openxmlformats-package.relationships+xml"/>
  <Override PartName="/ppt/slideLayouts/_rels/slideLayout177.xml.rels" ContentType="application/vnd.openxmlformats-package.relationships+xml"/>
  <Override PartName="/ppt/slideLayouts/_rels/slideLayout178.xml.rels" ContentType="application/vnd.openxmlformats-package.relationships+xml"/>
  <Override PartName="/ppt/slideLayouts/_rels/slideLayout179.xml.rels" ContentType="application/vnd.openxmlformats-package.relationships+xml"/>
  <Override PartName="/ppt/slideLayouts/_rels/slideLayout180.xml.rels" ContentType="application/vnd.openxmlformats-package.relationships+xml"/>
  <Override PartName="/ppt/slideLayouts/slideLayout14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80.xml" ContentType="application/vnd.openxmlformats-officedocument.presentationml.slideLayout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34.jpeg" ContentType="image/jpe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35.jpeg" ContentType="image/jpe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40.jpeg" ContentType="image/jpe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36.jpeg" ContentType="image/jpe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jpeg" ContentType="image/jpeg"/>
  <Override PartName="/ppt/media/image32.jpeg" ContentType="image/jpeg"/>
  <Override PartName="/ppt/media/image33.jpeg" ContentType="image/jpeg"/>
  <Override PartName="/ppt/media/image37.jpeg" ContentType="image/jpeg"/>
  <Override PartName="/ppt/media/image38.png" ContentType="image/png"/>
  <Override PartName="/ppt/media/image39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  <p:sldMasterId id="2147483817" r:id="rId15"/>
    <p:sldMasterId id="2147483830" r:id="rId16"/>
  </p:sldMasterIdLst>
  <p:notesMasterIdLst>
    <p:notesMasterId r:id="rId17"/>
  </p:notes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notesMaster" Target="notesMasters/notesMaster1.xml"/><Relationship Id="rId18" Type="http://schemas.openxmlformats.org/officeDocument/2006/relationships/slide" Target="slides/slide1.xml"/><Relationship Id="rId19" Type="http://schemas.openxmlformats.org/officeDocument/2006/relationships/slide" Target="slides/slide2.xml"/><Relationship Id="rId20" Type="http://schemas.openxmlformats.org/officeDocument/2006/relationships/slide" Target="slides/slide3.xml"/><Relationship Id="rId21" Type="http://schemas.openxmlformats.org/officeDocument/2006/relationships/slide" Target="slides/slide4.xml"/><Relationship Id="rId22" Type="http://schemas.openxmlformats.org/officeDocument/2006/relationships/slide" Target="slides/slide5.xml"/><Relationship Id="rId23" Type="http://schemas.openxmlformats.org/officeDocument/2006/relationships/slide" Target="slides/slide6.xml"/><Relationship Id="rId24" Type="http://schemas.openxmlformats.org/officeDocument/2006/relationships/slide" Target="slides/slide7.xml"/><Relationship Id="rId25" Type="http://schemas.openxmlformats.org/officeDocument/2006/relationships/slide" Target="slides/slide8.xml"/><Relationship Id="rId26" Type="http://schemas.openxmlformats.org/officeDocument/2006/relationships/slide" Target="slides/slide9.xml"/><Relationship Id="rId27" Type="http://schemas.openxmlformats.org/officeDocument/2006/relationships/slide" Target="slides/slide1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059E493-8ED0-46A6-9996-5ACD9A73E10B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25F6695B-A4D6-484D-8DD5-69D6E500767C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43917BCD-4191-4B84-8984-ABF3E21EC3C5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04D10C46-66F0-4DF8-B7A2-3B244D888BA2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DC91E4FB-DEBF-4DAA-9F43-D3A13F288C05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A6A3A477-5F54-4563-8658-AF8C595F438D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48C20096-2532-402E-9CC8-16E6DC7C8AE6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60D17CBE-1FE1-4CE1-A830-0EE526260905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187CBD39-55DC-4AC4-9DB5-7422A57591B1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3F835F4A-5967-43F1-A3B4-5408B1705D7D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CustomShape 1"/>
          <p:cNvSpPr/>
          <p:nvPr/>
        </p:nvSpPr>
        <p:spPr>
          <a:xfrm>
            <a:off x="4278960" y="10157400"/>
            <a:ext cx="327996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r">
              <a:lnSpc>
                <a:spcPct val="100000"/>
              </a:lnSpc>
            </a:pPr>
            <a:fld id="{998B6D02-101C-4D3A-A9B2-542AC3D8A799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Lucida Sans Unicode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7.png"/><Relationship Id="rId3" Type="http://schemas.openxmlformats.org/officeDocument/2006/relationships/image" Target="../media/image18.png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9.png"/><Relationship Id="rId3" Type="http://schemas.openxmlformats.org/officeDocument/2006/relationships/image" Target="../media/image20.png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
</Relationships>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
</Relationships>
</file>

<file path=ppt/slideLayouts/_rels/slideLayout1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
</Relationships>
</file>

<file path=ppt/slideLayouts/_rels/slideLayout1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9.png"/><Relationship Id="rId3" Type="http://schemas.openxmlformats.org/officeDocument/2006/relationships/image" Target="../media/image30.png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2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2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23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8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9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4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5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0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31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6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67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2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02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03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8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7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8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39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8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79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4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15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0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51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6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87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56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2.xml"/><Relationship Id="rId8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4.xml"/><Relationship Id="rId10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68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80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69.xml"/><Relationship Id="rId3" Type="http://schemas.openxmlformats.org/officeDocument/2006/relationships/notesSlide" Target="../notesSlides/notesSlide1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49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61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2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45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CustomShape 1"/>
          <p:cNvSpPr/>
          <p:nvPr/>
        </p:nvSpPr>
        <p:spPr>
          <a:xfrm>
            <a:off x="2063520" y="154440"/>
            <a:ext cx="8228520" cy="1141920"/>
          </a:xfrm>
          <a:prstGeom prst="rect">
            <a:avLst/>
          </a:prstGeom>
          <a:solidFill>
            <a:srgbClr val="b7dee8"/>
          </a:solidFill>
          <a:ln w="93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КТО ТАКОЙ ПОВАР?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6" name="CustomShape 2"/>
          <p:cNvSpPr/>
          <p:nvPr/>
        </p:nvSpPr>
        <p:spPr>
          <a:xfrm>
            <a:off x="2279520" y="148428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ПОВАР-ВКУСНАЯ ПРОФЕССИЯ!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                                                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7" name="Picture 2" descr=""/>
          <p:cNvPicPr/>
          <p:nvPr/>
        </p:nvPicPr>
        <p:blipFill>
          <a:blip r:embed="rId1"/>
          <a:stretch/>
        </p:blipFill>
        <p:spPr>
          <a:xfrm>
            <a:off x="4095360" y="2421360"/>
            <a:ext cx="3753360" cy="396144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4" name="Picture 2" descr=""/>
          <p:cNvPicPr/>
          <p:nvPr/>
        </p:nvPicPr>
        <p:blipFill>
          <a:blip r:embed="rId1"/>
          <a:stretch/>
        </p:blipFill>
        <p:spPr>
          <a:xfrm>
            <a:off x="1705320" y="1432800"/>
            <a:ext cx="8703000" cy="315576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CustomShape 1"/>
          <p:cNvSpPr/>
          <p:nvPr/>
        </p:nvSpPr>
        <p:spPr>
          <a:xfrm>
            <a:off x="1992240" y="333360"/>
            <a:ext cx="8228520" cy="1141920"/>
          </a:xfrm>
          <a:prstGeom prst="rect">
            <a:avLst/>
          </a:prstGeom>
          <a:solidFill>
            <a:srgbClr val="fcd5b5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ПОВАР, ЭТО ЧЕЛОВЕК, КОТОРЫЙ УМЕЕТ ГОТОВИТЬ, ПРИЧЁМ, ДЕЛАЕТ ЭТО ОЧЕНЬ ХОРОШО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9" name="Picture 2" descr=""/>
          <p:cNvPicPr/>
          <p:nvPr/>
        </p:nvPicPr>
        <p:blipFill>
          <a:blip r:embed="rId1"/>
          <a:stretch/>
        </p:blipFill>
        <p:spPr>
          <a:xfrm>
            <a:off x="4155480" y="1774080"/>
            <a:ext cx="3581640" cy="446220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CustomShape 1"/>
          <p:cNvSpPr/>
          <p:nvPr/>
        </p:nvSpPr>
        <p:spPr>
          <a:xfrm>
            <a:off x="609480" y="274680"/>
            <a:ext cx="10971720" cy="1141920"/>
          </a:xfrm>
          <a:prstGeom prst="rect">
            <a:avLst/>
          </a:prstGeom>
          <a:solidFill>
            <a:srgbClr val="fcd5b5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РОЛЬ ПОВАРА ОЧЕНЬ ВАЖНА. ВЕДЬ ОТ  ТОГО, ЧТО МЫ КУШАЕМ ЗАВИСИТ НАШЕ НАСТРОЕНИЕ, И САМОЕ ГЛАВНОЕ ЗДОРОВЬЕ.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1" name="Picture 2" descr=""/>
          <p:cNvPicPr/>
          <p:nvPr/>
        </p:nvPicPr>
        <p:blipFill>
          <a:blip r:embed="rId1"/>
          <a:stretch/>
        </p:blipFill>
        <p:spPr>
          <a:xfrm>
            <a:off x="3568680" y="2278800"/>
            <a:ext cx="4742640" cy="356148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CustomShape 1"/>
          <p:cNvSpPr/>
          <p:nvPr/>
        </p:nvSpPr>
        <p:spPr>
          <a:xfrm>
            <a:off x="609480" y="274680"/>
            <a:ext cx="10971720" cy="1141920"/>
          </a:xfrm>
          <a:prstGeom prst="rect">
            <a:avLst/>
          </a:prstGeom>
          <a:solidFill>
            <a:srgbClr val="c3d69b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СНАЧАЛА КАЖЕТСЯ, ЧТО НИЧЕГО СЛОЖНОГО В ПРОФЕССИИ ПОВАРА НЕТ- ВЕДЬ В КАЖДОЙ СЕМЬЕ КАЖДЫЙ ДЕНЬ ГОТОВЯТ. НО НА САМОМ ДЕЛЕ – ПРИГОТОВЛЕНИЕ ПИЩИ –ЭТО НАСТОЯЩАЯ НАУКА.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3" name="Picture 4" descr=""/>
          <p:cNvPicPr/>
          <p:nvPr/>
        </p:nvPicPr>
        <p:blipFill>
          <a:blip r:embed="rId1"/>
          <a:stretch/>
        </p:blipFill>
        <p:spPr>
          <a:xfrm>
            <a:off x="3922200" y="1799280"/>
            <a:ext cx="4183200" cy="434088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>
            <a:alpha val="44000"/>
          </a:srgb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CustomShape 1"/>
          <p:cNvSpPr/>
          <p:nvPr/>
        </p:nvSpPr>
        <p:spPr>
          <a:xfrm>
            <a:off x="1919160" y="189000"/>
            <a:ext cx="8372880" cy="1141920"/>
          </a:xfrm>
          <a:prstGeom prst="rect">
            <a:avLst/>
          </a:prstGeom>
          <a:solidFill>
            <a:srgbClr val="fcd5b5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ПОВАРА РАБОТАЮТ  В ДЕТСКИХ САДАХ…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5" name="Picture 2" descr=""/>
          <p:cNvPicPr/>
          <p:nvPr/>
        </p:nvPicPr>
        <p:blipFill>
          <a:blip r:embed="rId1"/>
          <a:stretch/>
        </p:blipFill>
        <p:spPr>
          <a:xfrm>
            <a:off x="3026520" y="1771200"/>
            <a:ext cx="6158160" cy="469440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CustomShape 1"/>
          <p:cNvSpPr/>
          <p:nvPr/>
        </p:nvSpPr>
        <p:spPr>
          <a:xfrm>
            <a:off x="1992240" y="260280"/>
            <a:ext cx="8228520" cy="1141920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В ШКОЛАХ..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7" name="Picture 2" descr=""/>
          <p:cNvPicPr/>
          <p:nvPr/>
        </p:nvPicPr>
        <p:blipFill>
          <a:blip r:embed="rId1"/>
          <a:stretch/>
        </p:blipFill>
        <p:spPr>
          <a:xfrm>
            <a:off x="2919600" y="1831680"/>
            <a:ext cx="6373800" cy="426132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CustomShape 1"/>
          <p:cNvSpPr/>
          <p:nvPr/>
        </p:nvSpPr>
        <p:spPr>
          <a:xfrm>
            <a:off x="609480" y="274680"/>
            <a:ext cx="10971720" cy="1141920"/>
          </a:xfrm>
          <a:prstGeom prst="rect">
            <a:avLst/>
          </a:prstGeom>
          <a:solidFill>
            <a:srgbClr val="fac09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ПОВАР ГОТОВИТ НЕ ПРОСТО ТАК, ЕМУ НУЖЕН РЕЦЕПТ, ТАМ НАПИСАНО КАК И ЧТО НАДО ГОТОВИТЬ.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9" name="Picture 2" descr=""/>
          <p:cNvPicPr/>
          <p:nvPr/>
        </p:nvPicPr>
        <p:blipFill>
          <a:blip r:embed="rId1"/>
          <a:stretch/>
        </p:blipFill>
        <p:spPr>
          <a:xfrm>
            <a:off x="3344040" y="1717200"/>
            <a:ext cx="5063040" cy="506304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CustomShape 1"/>
          <p:cNvSpPr/>
          <p:nvPr/>
        </p:nvSpPr>
        <p:spPr>
          <a:xfrm>
            <a:off x="609480" y="274680"/>
            <a:ext cx="10971720" cy="1141920"/>
          </a:xfrm>
          <a:prstGeom prst="rect">
            <a:avLst/>
          </a:prstGeom>
          <a:solidFill>
            <a:srgbClr val="93cddd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У ПОВАРА НА КУХНЕ ЕСТЬ ПРЕДМЕТЫ-ПОМОЩНИКИ, КОТОРЫЕ ЕМУ ПОМОГАЮТ В ГОТОВКЕ. ЧТО ЭТО ЗА ПРЕДМЕТЫ?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1" name="Рисунок 9" descr=""/>
          <p:cNvPicPr/>
          <p:nvPr/>
        </p:nvPicPr>
        <p:blipFill>
          <a:blip r:embed="rId1"/>
          <a:stretch/>
        </p:blipFill>
        <p:spPr>
          <a:xfrm>
            <a:off x="2684520" y="1910880"/>
            <a:ext cx="6956280" cy="433620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CustomShape 1"/>
          <p:cNvSpPr/>
          <p:nvPr/>
        </p:nvSpPr>
        <p:spPr>
          <a:xfrm>
            <a:off x="609480" y="274680"/>
            <a:ext cx="10971720" cy="1141920"/>
          </a:xfrm>
          <a:prstGeom prst="rect">
            <a:avLst/>
          </a:prstGeom>
          <a:solidFill>
            <a:srgbClr val="dbeef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ПОВАР- ЧЕЛОВЕК, КОТОРЫЙ ЛЮБИТ СВОЮ РАБОТУ, ПОЛУЧАЕТ ОТ НЕЁ УДОВОЛЬСТВИЕ И РАД, КОГДА  ЕГО БЛЮДА НРАВЯТСЯ!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3" name="Picture 2" descr=""/>
          <p:cNvPicPr/>
          <p:nvPr/>
        </p:nvPicPr>
        <p:blipFill>
          <a:blip r:embed="rId1"/>
          <a:stretch/>
        </p:blipFill>
        <p:spPr>
          <a:xfrm>
            <a:off x="4008240" y="1722600"/>
            <a:ext cx="3510360" cy="5046840"/>
          </a:xfrm>
          <a:prstGeom prst="rect">
            <a:avLst/>
          </a:prstGeom>
          <a:ln>
            <a:noFill/>
          </a:ln>
        </p:spPr>
      </p:pic>
    </p:spTree>
  </p:cSld>
  <p:transition spd="slow">
    <p:push dir="u"/>
  </p:transition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LibreOffice/5.1.3.2$Windows_x86 LibreOffice_project/644e4637d1d8544fd9f56425bd6cec110e49301b</Application>
  <Words>210</Words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2018-02-13T12:22:29Z</dcterms:created>
  <dc:creator>user</dc:creator>
  <dc:description/>
  <dc:language>ru-RU</dc:language>
  <cp:lastModifiedBy/>
  <dcterms:modified xsi:type="dcterms:W3CDTF">2022-11-08T17:28:49Z</dcterms:modified>
  <cp:revision>3</cp:revision>
  <dc:subject/>
  <dc:title>КТО ТАКОЙ ПОВАР?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3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15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