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6.xml.rels" ContentType="application/vnd.openxmlformats-package.relationships+xml"/>
  <Override PartName="/ppt/media/image9.png" ContentType="image/png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7.png" ContentType="image/png"/>
  <Override PartName="/ppt/media/image8.png" ContentType="image/png"/>
  <Override PartName="/ppt/media/image10.png" ContentType="image/png"/>
  <Override PartName="/ppt/media/image11.png" ContentType="image/png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Relationship Id="rId3" Type="http://schemas.openxmlformats.org/officeDocument/2006/relationships/image" Target="../media/image6.png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4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5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70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71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6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2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06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107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текста заголовка щёлкните мышью</a:t>
            </a:r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текста заголовка щёлкните мышью</a:t>
            </a:r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текста заголовка щёлкните мышью</a:t>
            </a:r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CustomShape 1"/>
          <p:cNvSpPr/>
          <p:nvPr/>
        </p:nvSpPr>
        <p:spPr>
          <a:xfrm>
            <a:off x="457200" y="274680"/>
            <a:ext cx="8227440" cy="1140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Урок математики во 2 классе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9" name="CustomShape 2"/>
          <p:cNvSpPr/>
          <p:nvPr/>
        </p:nvSpPr>
        <p:spPr>
          <a:xfrm>
            <a:off x="457200" y="1604520"/>
            <a:ext cx="8227800" cy="3975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marL="432000" indent="-32256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    </a:t>
            </a: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«Закрепление изученного. Решение задач.»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                                    </a:t>
            </a: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Провела:учитель                                    начальных классов                             Шатохина Людмила Алексеевна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CustomShape 1"/>
          <p:cNvSpPr/>
          <p:nvPr/>
        </p:nvSpPr>
        <p:spPr>
          <a:xfrm>
            <a:off x="539640" y="333360"/>
            <a:ext cx="7990920" cy="1510560"/>
          </a:xfrm>
          <a:prstGeom prst="horizontalScroll">
            <a:avLst>
              <a:gd name="adj" fmla="val 12500"/>
            </a:avLst>
          </a:prstGeom>
          <a:solidFill>
            <a:schemeClr val="accent1"/>
          </a:solidFill>
          <a:ln w="9360">
            <a:solidFill>
              <a:schemeClr val="tx1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>
              <a:lnSpc>
                <a:spcPct val="90000"/>
              </a:lnSpc>
            </a:pPr>
            <a:r>
              <a:rPr b="1" lang="ru-RU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Игра «Разгони тучи!»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1" name="CustomShape 2"/>
          <p:cNvSpPr/>
          <p:nvPr/>
        </p:nvSpPr>
        <p:spPr>
          <a:xfrm>
            <a:off x="539640" y="3645000"/>
            <a:ext cx="932760" cy="934560"/>
          </a:xfrm>
          <a:prstGeom prst="ellipse">
            <a:avLst/>
          </a:prstGeom>
          <a:solidFill>
            <a:schemeClr val="accent1"/>
          </a:solidFill>
          <a:ln w="9360">
            <a:solidFill>
              <a:schemeClr val="tx1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12" name="CustomShape 3"/>
          <p:cNvSpPr/>
          <p:nvPr/>
        </p:nvSpPr>
        <p:spPr>
          <a:xfrm>
            <a:off x="4284720" y="1989000"/>
            <a:ext cx="932760" cy="934560"/>
          </a:xfrm>
          <a:prstGeom prst="ellipse">
            <a:avLst/>
          </a:prstGeom>
          <a:solidFill>
            <a:schemeClr val="accent1"/>
          </a:solidFill>
          <a:ln w="9360">
            <a:solidFill>
              <a:schemeClr val="tx1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13" name="CustomShape 4"/>
          <p:cNvSpPr/>
          <p:nvPr/>
        </p:nvSpPr>
        <p:spPr>
          <a:xfrm>
            <a:off x="2050920" y="1989000"/>
            <a:ext cx="932760" cy="934560"/>
          </a:xfrm>
          <a:prstGeom prst="ellipse">
            <a:avLst/>
          </a:prstGeom>
          <a:solidFill>
            <a:schemeClr val="accent1"/>
          </a:solidFill>
          <a:ln w="9360">
            <a:solidFill>
              <a:schemeClr val="tx1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14" name="CustomShape 5"/>
          <p:cNvSpPr/>
          <p:nvPr/>
        </p:nvSpPr>
        <p:spPr>
          <a:xfrm>
            <a:off x="6516720" y="2060640"/>
            <a:ext cx="932760" cy="934560"/>
          </a:xfrm>
          <a:prstGeom prst="ellipse">
            <a:avLst/>
          </a:prstGeom>
          <a:solidFill>
            <a:schemeClr val="accent1"/>
          </a:solidFill>
          <a:ln w="9360">
            <a:solidFill>
              <a:schemeClr val="tx1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15" name="CustomShape 6"/>
          <p:cNvSpPr/>
          <p:nvPr/>
        </p:nvSpPr>
        <p:spPr>
          <a:xfrm>
            <a:off x="7812000" y="3716280"/>
            <a:ext cx="932760" cy="934560"/>
          </a:xfrm>
          <a:prstGeom prst="ellipse">
            <a:avLst/>
          </a:prstGeom>
          <a:solidFill>
            <a:schemeClr val="accent1"/>
          </a:solidFill>
          <a:ln w="9360">
            <a:solidFill>
              <a:schemeClr val="tx1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16" name="CustomShape 7"/>
          <p:cNvSpPr/>
          <p:nvPr/>
        </p:nvSpPr>
        <p:spPr>
          <a:xfrm>
            <a:off x="2050920" y="5445000"/>
            <a:ext cx="932760" cy="934560"/>
          </a:xfrm>
          <a:prstGeom prst="ellipse">
            <a:avLst/>
          </a:prstGeom>
          <a:solidFill>
            <a:schemeClr val="accent1"/>
          </a:solidFill>
          <a:ln w="9360">
            <a:solidFill>
              <a:schemeClr val="tx1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17" name="CustomShape 8"/>
          <p:cNvSpPr/>
          <p:nvPr/>
        </p:nvSpPr>
        <p:spPr>
          <a:xfrm>
            <a:off x="4356000" y="5445000"/>
            <a:ext cx="932760" cy="934560"/>
          </a:xfrm>
          <a:prstGeom prst="ellipse">
            <a:avLst/>
          </a:prstGeom>
          <a:solidFill>
            <a:schemeClr val="accent1"/>
          </a:solidFill>
          <a:ln w="9360">
            <a:solidFill>
              <a:schemeClr val="tx1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18" name="CustomShape 9"/>
          <p:cNvSpPr/>
          <p:nvPr/>
        </p:nvSpPr>
        <p:spPr>
          <a:xfrm>
            <a:off x="6516720" y="5445000"/>
            <a:ext cx="932760" cy="934560"/>
          </a:xfrm>
          <a:prstGeom prst="ellipse">
            <a:avLst/>
          </a:prstGeom>
          <a:solidFill>
            <a:schemeClr val="accent1"/>
          </a:solidFill>
          <a:ln w="9360">
            <a:solidFill>
              <a:schemeClr val="tx1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19" name="CustomShape 10"/>
          <p:cNvSpPr/>
          <p:nvPr/>
        </p:nvSpPr>
        <p:spPr>
          <a:xfrm rot="18900000">
            <a:off x="1258200" y="3140640"/>
            <a:ext cx="1005840" cy="286920"/>
          </a:xfrm>
          <a:prstGeom prst="rightArrow">
            <a:avLst>
              <a:gd name="adj1" fmla="val 50000"/>
              <a:gd name="adj2" fmla="val 87225"/>
            </a:avLst>
          </a:prstGeom>
          <a:solidFill>
            <a:srgbClr val="ffff00"/>
          </a:soli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20" name="CustomShape 11"/>
          <p:cNvSpPr/>
          <p:nvPr/>
        </p:nvSpPr>
        <p:spPr>
          <a:xfrm rot="10771200">
            <a:off x="3057120" y="5835960"/>
            <a:ext cx="983880" cy="290520"/>
          </a:xfrm>
          <a:prstGeom prst="rightArrow">
            <a:avLst>
              <a:gd name="adj1" fmla="val 50000"/>
              <a:gd name="adj2" fmla="val 87225"/>
            </a:avLst>
          </a:prstGeom>
          <a:solidFill>
            <a:srgbClr val="ffff00"/>
          </a:soli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21" name="CustomShape 12"/>
          <p:cNvSpPr/>
          <p:nvPr/>
        </p:nvSpPr>
        <p:spPr>
          <a:xfrm rot="2888400">
            <a:off x="7308000" y="3139200"/>
            <a:ext cx="1005840" cy="286920"/>
          </a:xfrm>
          <a:prstGeom prst="rightArrow">
            <a:avLst>
              <a:gd name="adj1" fmla="val 50000"/>
              <a:gd name="adj2" fmla="val 87225"/>
            </a:avLst>
          </a:prstGeom>
          <a:solidFill>
            <a:srgbClr val="ffff00"/>
          </a:soli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22" name="CustomShape 13"/>
          <p:cNvSpPr/>
          <p:nvPr/>
        </p:nvSpPr>
        <p:spPr>
          <a:xfrm>
            <a:off x="5364000" y="2349360"/>
            <a:ext cx="1005840" cy="286920"/>
          </a:xfrm>
          <a:prstGeom prst="rightArrow">
            <a:avLst>
              <a:gd name="adj1" fmla="val 50000"/>
              <a:gd name="adj2" fmla="val 87225"/>
            </a:avLst>
          </a:prstGeom>
          <a:solidFill>
            <a:srgbClr val="ffff00"/>
          </a:soli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23" name="CustomShape 14"/>
          <p:cNvSpPr/>
          <p:nvPr/>
        </p:nvSpPr>
        <p:spPr>
          <a:xfrm>
            <a:off x="3132000" y="2349360"/>
            <a:ext cx="1005840" cy="286920"/>
          </a:xfrm>
          <a:prstGeom prst="rightArrow">
            <a:avLst>
              <a:gd name="adj1" fmla="val 50000"/>
              <a:gd name="adj2" fmla="val 87225"/>
            </a:avLst>
          </a:prstGeom>
          <a:solidFill>
            <a:srgbClr val="ffff00"/>
          </a:soli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24" name="CustomShape 15"/>
          <p:cNvSpPr/>
          <p:nvPr/>
        </p:nvSpPr>
        <p:spPr>
          <a:xfrm rot="13810200">
            <a:off x="1044000" y="5014080"/>
            <a:ext cx="1005840" cy="286920"/>
          </a:xfrm>
          <a:prstGeom prst="rightArrow">
            <a:avLst>
              <a:gd name="adj1" fmla="val 50000"/>
              <a:gd name="adj2" fmla="val 87225"/>
            </a:avLst>
          </a:prstGeom>
          <a:solidFill>
            <a:srgbClr val="ffff00"/>
          </a:soli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25" name="CustomShape 16"/>
          <p:cNvSpPr/>
          <p:nvPr/>
        </p:nvSpPr>
        <p:spPr>
          <a:xfrm rot="10800000">
            <a:off x="9174960" y="7534440"/>
            <a:ext cx="1005840" cy="286920"/>
          </a:xfrm>
          <a:prstGeom prst="rightArrow">
            <a:avLst>
              <a:gd name="adj1" fmla="val 50000"/>
              <a:gd name="adj2" fmla="val 87225"/>
            </a:avLst>
          </a:prstGeom>
          <a:solidFill>
            <a:srgbClr val="ffff00"/>
          </a:soli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26" name="CustomShape 17"/>
          <p:cNvSpPr/>
          <p:nvPr/>
        </p:nvSpPr>
        <p:spPr>
          <a:xfrm rot="10800000">
            <a:off x="11406960" y="7534440"/>
            <a:ext cx="1005840" cy="286920"/>
          </a:xfrm>
          <a:prstGeom prst="rightArrow">
            <a:avLst>
              <a:gd name="adj1" fmla="val 50000"/>
              <a:gd name="adj2" fmla="val 87225"/>
            </a:avLst>
          </a:prstGeom>
          <a:solidFill>
            <a:srgbClr val="ffff00"/>
          </a:soli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27" name="CustomShape 18"/>
          <p:cNvSpPr/>
          <p:nvPr/>
        </p:nvSpPr>
        <p:spPr>
          <a:xfrm>
            <a:off x="684360" y="3789360"/>
            <a:ext cx="644040" cy="647280"/>
          </a:xfrm>
          <a:prstGeom prst="ellipse">
            <a:avLst/>
          </a:prstGeom>
          <a:solidFill>
            <a:schemeClr val="accent1"/>
          </a:solidFill>
          <a:ln w="9360">
            <a:solidFill>
              <a:schemeClr val="tx1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32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8" name="CustomShape 19"/>
          <p:cNvSpPr/>
          <p:nvPr/>
        </p:nvSpPr>
        <p:spPr>
          <a:xfrm>
            <a:off x="972360" y="2781360"/>
            <a:ext cx="717120" cy="5760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ru-RU" sz="3200" spc="-1" strike="noStrike">
                <a:solidFill>
                  <a:srgbClr val="0033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+ 8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9" name="CustomShape 20"/>
          <p:cNvSpPr/>
          <p:nvPr/>
        </p:nvSpPr>
        <p:spPr>
          <a:xfrm>
            <a:off x="684360" y="5157720"/>
            <a:ext cx="921600" cy="5760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ru-RU" sz="3200" spc="-1" strike="noStrike">
                <a:solidFill>
                  <a:srgbClr val="0033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+ 12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0" name="CustomShape 21"/>
          <p:cNvSpPr/>
          <p:nvPr/>
        </p:nvSpPr>
        <p:spPr>
          <a:xfrm>
            <a:off x="3348720" y="6093000"/>
            <a:ext cx="717120" cy="5760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ru-RU" sz="3200" spc="-1" strike="noStrike">
                <a:solidFill>
                  <a:srgbClr val="0033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+ 3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1" name="CustomShape 22"/>
          <p:cNvSpPr/>
          <p:nvPr/>
        </p:nvSpPr>
        <p:spPr>
          <a:xfrm>
            <a:off x="5580720" y="6093000"/>
            <a:ext cx="717120" cy="5760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ru-RU" sz="3200" spc="-1" strike="noStrike">
                <a:solidFill>
                  <a:srgbClr val="0033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+ 9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2" name="CustomShape 23"/>
          <p:cNvSpPr/>
          <p:nvPr/>
        </p:nvSpPr>
        <p:spPr>
          <a:xfrm>
            <a:off x="7740720" y="4941720"/>
            <a:ext cx="689760" cy="5760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ru-RU" sz="3200" spc="-1" strike="noStrike">
                <a:solidFill>
                  <a:srgbClr val="0033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– </a:t>
            </a:r>
            <a:r>
              <a:rPr b="1" lang="ru-RU" sz="3200" spc="-1" strike="noStrike">
                <a:solidFill>
                  <a:srgbClr val="0033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4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3" name="CustomShape 24"/>
          <p:cNvSpPr/>
          <p:nvPr/>
        </p:nvSpPr>
        <p:spPr>
          <a:xfrm>
            <a:off x="7812000" y="2565360"/>
            <a:ext cx="689760" cy="5760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ru-RU" sz="3200" spc="-1" strike="noStrike">
                <a:solidFill>
                  <a:srgbClr val="0033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– </a:t>
            </a:r>
            <a:r>
              <a:rPr b="1" lang="ru-RU" sz="3200" spc="-1" strike="noStrike">
                <a:solidFill>
                  <a:srgbClr val="0033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2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4" name="CustomShape 25"/>
          <p:cNvSpPr/>
          <p:nvPr/>
        </p:nvSpPr>
        <p:spPr>
          <a:xfrm>
            <a:off x="5435640" y="1844640"/>
            <a:ext cx="893160" cy="5760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ru-RU" sz="3200" spc="-1" strike="noStrike">
                <a:solidFill>
                  <a:srgbClr val="0033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– </a:t>
            </a:r>
            <a:r>
              <a:rPr b="1" lang="ru-RU" sz="3200" spc="-1" strike="noStrike">
                <a:solidFill>
                  <a:srgbClr val="0033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42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5" name="CustomShape 26"/>
          <p:cNvSpPr/>
          <p:nvPr/>
        </p:nvSpPr>
        <p:spPr>
          <a:xfrm>
            <a:off x="3203640" y="1773360"/>
            <a:ext cx="921600" cy="5760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ru-RU" sz="3200" spc="-1" strike="noStrike">
                <a:solidFill>
                  <a:srgbClr val="0033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+ 16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6" name="CustomShape 27"/>
          <p:cNvSpPr/>
          <p:nvPr/>
        </p:nvSpPr>
        <p:spPr>
          <a:xfrm>
            <a:off x="2196360" y="2060640"/>
            <a:ext cx="688320" cy="6980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ru-RU" sz="4000" spc="-1" strike="noStrike">
                <a:solidFill>
                  <a:srgbClr val="ffff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40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7" name="CustomShape 28"/>
          <p:cNvSpPr/>
          <p:nvPr/>
        </p:nvSpPr>
        <p:spPr>
          <a:xfrm>
            <a:off x="2196360" y="5516640"/>
            <a:ext cx="688320" cy="6980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ru-RU" sz="4000" spc="-1" strike="noStrike">
                <a:solidFill>
                  <a:srgbClr val="ffff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20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8" name="CustomShape 29"/>
          <p:cNvSpPr/>
          <p:nvPr/>
        </p:nvSpPr>
        <p:spPr>
          <a:xfrm>
            <a:off x="4501440" y="5516640"/>
            <a:ext cx="688320" cy="6980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ru-RU" sz="4000" spc="-1" strike="noStrike">
                <a:solidFill>
                  <a:srgbClr val="ffff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17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9" name="CustomShape 30"/>
          <p:cNvSpPr/>
          <p:nvPr/>
        </p:nvSpPr>
        <p:spPr>
          <a:xfrm>
            <a:off x="6805080" y="5516640"/>
            <a:ext cx="433800" cy="6980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ru-RU" sz="4000" spc="-1" strike="noStrike">
                <a:solidFill>
                  <a:srgbClr val="ffff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8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0" name="CustomShape 31"/>
          <p:cNvSpPr/>
          <p:nvPr/>
        </p:nvSpPr>
        <p:spPr>
          <a:xfrm>
            <a:off x="7885800" y="3789360"/>
            <a:ext cx="688320" cy="6980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ru-RU" sz="4000" spc="-1" strike="noStrike">
                <a:solidFill>
                  <a:srgbClr val="ffff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12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1" name="CustomShape 32"/>
          <p:cNvSpPr/>
          <p:nvPr/>
        </p:nvSpPr>
        <p:spPr>
          <a:xfrm>
            <a:off x="6660360" y="2133720"/>
            <a:ext cx="688320" cy="6980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ru-RU" sz="4000" spc="-1" strike="noStrike">
                <a:solidFill>
                  <a:srgbClr val="ffff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14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2" name="CustomShape 33"/>
          <p:cNvSpPr/>
          <p:nvPr/>
        </p:nvSpPr>
        <p:spPr>
          <a:xfrm>
            <a:off x="4428360" y="2060640"/>
            <a:ext cx="688320" cy="6980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ru-RU" sz="4000" spc="-1" strike="noStrike">
                <a:solidFill>
                  <a:srgbClr val="ffff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56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43" name="Picture 38" descr=""/>
          <p:cNvPicPr/>
          <p:nvPr/>
        </p:nvPicPr>
        <p:blipFill>
          <a:blip r:embed="rId1"/>
          <a:stretch/>
        </p:blipFill>
        <p:spPr>
          <a:xfrm>
            <a:off x="3851280" y="3141720"/>
            <a:ext cx="1798200" cy="1709280"/>
          </a:xfrm>
          <a:prstGeom prst="rect">
            <a:avLst/>
          </a:prstGeom>
          <a:ln w="9360">
            <a:noFill/>
          </a:ln>
        </p:spPr>
      </p:pic>
      <p:pic>
        <p:nvPicPr>
          <p:cNvPr id="144" name="Picture 39" descr=""/>
          <p:cNvPicPr/>
          <p:nvPr/>
        </p:nvPicPr>
        <p:blipFill>
          <a:blip r:embed="rId2"/>
          <a:stretch/>
        </p:blipFill>
        <p:spPr>
          <a:xfrm>
            <a:off x="3203640" y="3716280"/>
            <a:ext cx="1969560" cy="1121760"/>
          </a:xfrm>
          <a:prstGeom prst="rect">
            <a:avLst/>
          </a:prstGeom>
          <a:ln w="9360">
            <a:noFill/>
          </a:ln>
        </p:spPr>
      </p:pic>
      <p:pic>
        <p:nvPicPr>
          <p:cNvPr id="145" name="Picture 40" descr=""/>
          <p:cNvPicPr/>
          <p:nvPr/>
        </p:nvPicPr>
        <p:blipFill>
          <a:blip r:embed="rId3">
            <a:lum contrast="6000"/>
          </a:blip>
          <a:stretch/>
        </p:blipFill>
        <p:spPr>
          <a:xfrm>
            <a:off x="4643280" y="4365720"/>
            <a:ext cx="1223280" cy="754920"/>
          </a:xfrm>
          <a:prstGeom prst="rect">
            <a:avLst/>
          </a:prstGeom>
          <a:ln w="9360">
            <a:noFill/>
          </a:ln>
        </p:spPr>
      </p:pic>
      <p:pic>
        <p:nvPicPr>
          <p:cNvPr id="146" name="Picture 41" descr=""/>
          <p:cNvPicPr/>
          <p:nvPr/>
        </p:nvPicPr>
        <p:blipFill>
          <a:blip r:embed="rId4">
            <a:lum contrast="6000"/>
          </a:blip>
          <a:stretch/>
        </p:blipFill>
        <p:spPr>
          <a:xfrm>
            <a:off x="5148360" y="3860640"/>
            <a:ext cx="1223280" cy="754920"/>
          </a:xfrm>
          <a:prstGeom prst="rect">
            <a:avLst/>
          </a:prstGeom>
          <a:ln w="9360">
            <a:noFill/>
          </a:ln>
        </p:spPr>
      </p:pic>
      <p:pic>
        <p:nvPicPr>
          <p:cNvPr id="147" name="Picture 42" descr=""/>
          <p:cNvPicPr/>
          <p:nvPr/>
        </p:nvPicPr>
        <p:blipFill>
          <a:blip r:embed="rId5"/>
          <a:stretch/>
        </p:blipFill>
        <p:spPr>
          <a:xfrm>
            <a:off x="3600000" y="3147480"/>
            <a:ext cx="2461680" cy="2180520"/>
          </a:xfrm>
          <a:prstGeom prst="rect">
            <a:avLst/>
          </a:prstGeom>
          <a:ln w="9360">
            <a:noFill/>
          </a:ln>
        </p:spPr>
      </p:pic>
      <p:sp>
        <p:nvSpPr>
          <p:cNvPr id="148" name="CustomShape 34"/>
          <p:cNvSpPr/>
          <p:nvPr/>
        </p:nvSpPr>
        <p:spPr>
          <a:xfrm>
            <a:off x="8496360" y="6497640"/>
            <a:ext cx="645480" cy="358200"/>
          </a:xfrm>
          <a:prstGeom prst="actionButtonForwardNext">
            <a:avLst/>
          </a:prstGeom>
          <a:solidFill>
            <a:srgbClr val="ffff00"/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49" name="CustomShape 35"/>
          <p:cNvSpPr/>
          <p:nvPr/>
        </p:nvSpPr>
        <p:spPr>
          <a:xfrm rot="8203800">
            <a:off x="7159680" y="5072400"/>
            <a:ext cx="1170360" cy="185040"/>
          </a:xfrm>
          <a:prstGeom prst="rightArrow">
            <a:avLst>
              <a:gd name="adj1" fmla="val 50000"/>
              <a:gd name="adj2" fmla="val 87225"/>
            </a:avLst>
          </a:prstGeom>
          <a:solidFill>
            <a:srgbClr val="ffff00"/>
          </a:soli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50" name="CustomShape 36"/>
          <p:cNvSpPr/>
          <p:nvPr/>
        </p:nvSpPr>
        <p:spPr>
          <a:xfrm rot="10823400">
            <a:off x="5376960" y="5762520"/>
            <a:ext cx="1061280" cy="249480"/>
          </a:xfrm>
          <a:prstGeom prst="rightArrow">
            <a:avLst>
              <a:gd name="adj1" fmla="val 50000"/>
              <a:gd name="adj2" fmla="val 87225"/>
            </a:avLst>
          </a:prstGeom>
          <a:solidFill>
            <a:srgbClr val="ffff00"/>
          </a:soli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3" dur="indefinite" restart="never" nodeType="tmRoot">
          <p:childTnLst>
            <p:seq>
              <p:cTn id="4" dur="indefinite" nodeType="mainSeq">
                <p:childTnLst>
                  <p:par>
                    <p:cTn id="5" fill="hold">
                      <p:stCondLst>
                        <p:cond delay="0"/>
                      </p:stCondLst>
                      <p:childTnLst>
                        <p:par>
                          <p:cTn id="6" fill="hold">
                            <p:stCondLst>
                              <p:cond delay="0"/>
                            </p:stCondLst>
                            <p:childTnLst>
                              <p:par>
                                <p:cTn id="7" nodeType="afterEffect" fill="hold" presetClass="entr" presetID="55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id="9" dur="500" fill="hold"/>
                                        <p:tgtEl>
                                          <p:spTgt spid="110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width*0.70"/>
                                          </p:val>
                                        </p:tav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10" dur="500" fill="hold"/>
                                        <p:tgtEl>
                                          <p:spTgt spid="110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height"/>
                                          </p:val>
                                        </p:tav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1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nodeType="afterEffect" fill="hold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id="15" dur="1000" fill="hold"/>
                                        <p:tgtEl>
                                          <p:spTgt spid="143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16" dur="1000" fill="hold"/>
                                        <p:tgtEl>
                                          <p:spTgt spid="143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nodeType="afterEffect" fill="hold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id="20" dur="1000" fill="hold"/>
                                        <p:tgtEl>
                                          <p:spTgt spid="144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21" dur="1000" fill="hold"/>
                                        <p:tgtEl>
                                          <p:spTgt spid="144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nodeType="afterEffect" fill="hold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id="25" dur="1000" fill="hold"/>
                                        <p:tgtEl>
                                          <p:spTgt spid="146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26" dur="1000" fill="hold"/>
                                        <p:tgtEl>
                                          <p:spTgt spid="146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nodeType="afterEffect" fill="hold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id="30" dur="1000" fill="hold"/>
                                        <p:tgtEl>
                                          <p:spTgt spid="145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31" dur="1000" fill="hold"/>
                                        <p:tgtEl>
                                          <p:spTgt spid="145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nodeType="after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out">
                                      <p:cBhvr additive="repl">
                                        <p:cTn id="3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nodeType="with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out">
                                      <p:cBhvr additive="repl">
                                        <p:cTn id="38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nodeType="with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out">
                                      <p:cBhvr additive="repl">
                                        <p:cTn id="41" dur="500"/>
                                        <p:tgtEl>
                                          <p:spTgt spid="127">
                                            <p:txEl>
                                              <p:p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nodeType="after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out">
                                      <p:cBhvr additive="repl">
                                        <p:cTn id="45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nodeType="with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out">
                                      <p:cBhvr additive="repl">
                                        <p:cTn id="48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nodeType="after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out">
                                      <p:cBhvr additive="repl">
                                        <p:cTn id="52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nodeType="after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out">
                                      <p:cBhvr additive="repl">
                                        <p:cTn id="56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nodeType="with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out">
                                      <p:cBhvr additive="repl">
                                        <p:cTn id="5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nodeType="after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out">
                                      <p:cBhvr additive="repl">
                                        <p:cTn id="6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nodeType="after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out">
                                      <p:cBhvr additive="repl">
                                        <p:cTn id="6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nodeType="with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out">
                                      <p:cBhvr additive="repl">
                                        <p:cTn id="70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500"/>
                            </p:stCondLst>
                            <p:childTnLst>
                              <p:par>
                                <p:cTn id="72" nodeType="after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out">
                                      <p:cBhvr additive="repl">
                                        <p:cTn id="7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000"/>
                            </p:stCondLst>
                            <p:childTnLst>
                              <p:par>
                                <p:cTn id="76" nodeType="after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out">
                                      <p:cBhvr additive="repl">
                                        <p:cTn id="78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nodeType="with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out">
                                      <p:cBhvr additive="repl">
                                        <p:cTn id="8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500"/>
                            </p:stCondLst>
                            <p:childTnLst>
                              <p:par>
                                <p:cTn id="83" nodeType="after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out">
                                      <p:cBhvr additive="repl">
                                        <p:cTn id="85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000"/>
                            </p:stCondLst>
                            <p:childTnLst>
                              <p:par>
                                <p:cTn id="87" nodeType="after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out">
                                      <p:cBhvr additive="repl">
                                        <p:cTn id="8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nodeType="with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out">
                                      <p:cBhvr additive="repl">
                                        <p:cTn id="92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nodeType="after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out">
                                      <p:cBhvr additive="repl">
                                        <p:cTn id="96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nodeType="after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out">
                                      <p:cBhvr additive="repl">
                                        <p:cTn id="100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nodeType="with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out">
                                      <p:cBhvr additive="repl">
                                        <p:cTn id="103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5" nodeType="after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out">
                                      <p:cBhvr additive="repl">
                                        <p:cTn id="10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9" nodeType="after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out">
                                      <p:cBhvr additive="repl">
                                        <p:cTn id="111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nodeType="with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out">
                                      <p:cBhvr additive="repl">
                                        <p:cTn id="114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6" nodeType="after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out">
                                      <p:cBhvr additive="repl">
                                        <p:cTn id="118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0" nodeType="after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out">
                                      <p:cBhvr additive="repl">
                                        <p:cTn id="122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nodeType="with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out">
                                      <p:cBhvr additive="repl">
                                        <p:cTn id="12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nodeType="clickEffect" fill="hold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id="130" dur="500" fill="hold"/>
                                        <p:tgtEl>
                                          <p:spTgt spid="136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131" dur="500" fill="hold"/>
                                        <p:tgtEl>
                                          <p:spTgt spid="136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nodeType="clickEffect" fill="hold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id="136" dur="500" fill="hold"/>
                                        <p:tgtEl>
                                          <p:spTgt spid="142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137" dur="500" fill="hold"/>
                                        <p:tgtEl>
                                          <p:spTgt spid="142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nodeType="clickEffect" fill="hold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id="142" dur="500" fill="hold"/>
                                        <p:tgtEl>
                                          <p:spTgt spid="141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143" dur="500" fill="hold"/>
                                        <p:tgtEl>
                                          <p:spTgt spid="141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nodeType="clickEffect" fill="hold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id="148" dur="500" fill="hold"/>
                                        <p:tgtEl>
                                          <p:spTgt spid="140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149" dur="500" fill="hold"/>
                                        <p:tgtEl>
                                          <p:spTgt spid="140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nodeType="clickEffect" fill="hold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id="154" dur="500" fill="hold"/>
                                        <p:tgtEl>
                                          <p:spTgt spid="139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155" dur="500" fill="hold"/>
                                        <p:tgtEl>
                                          <p:spTgt spid="139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nodeType="clickEffect" fill="hold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id="160" dur="500" fill="hold"/>
                                        <p:tgtEl>
                                          <p:spTgt spid="138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161" dur="500" fill="hold"/>
                                        <p:tgtEl>
                                          <p:spTgt spid="138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nodeType="clickEffect" fill="hold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id="166" dur="500" fill="hold"/>
                                        <p:tgtEl>
                                          <p:spTgt spid="137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167" dur="500" fill="hold"/>
                                        <p:tgtEl>
                                          <p:spTgt spid="137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500"/>
                            </p:stCondLst>
                            <p:childTnLst>
                              <p:par>
                                <p:cTn id="169" nodeType="afterEffect" fill="hold" presetClass="emph" presetID="27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500" fill="hold"/>
                                        <p:tgtEl>
                                          <p:spTgt spid="127">
                                            <p:txEl>
                                              <p:pRg st="0" end="3"/>
                                            </p:txEl>
                                          </p:spTgt>
                                        </p:tgtEl>
                                      </p:cBhvr>
                                    </p:set>
                                    <p:set>
                                      <p:cBhvr>
                                        <p:cTn id="171" dur="500" fill="hold"/>
                                        <p:tgtEl>
                                          <p:spTgt spid="127">
                                            <p:txEl>
                                              <p:pRg st="0" end="3"/>
                                            </p:txEl>
                                          </p:spTgt>
                                        </p:tgtEl>
                                      </p:cBhvr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3500"/>
                            </p:stCondLst>
                            <p:childTnLst>
                              <p:par>
                                <p:cTn id="173" nodeType="afterEffect" fill="hold" presetClass="exit" presetID="9">
                                  <p:stCondLst>
                                    <p:cond delay="0"/>
                                  </p:stCondLst>
                                  <p:childTnLst>
                                    <p:animEffect filter="dissolve" transition="in">
                                      <p:cBhvr additive="repl">
                                        <p:cTn id="174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7" nodeType="afterEffect" fill="hold" presetClass="exit" presetID="9">
                                  <p:stCondLst>
                                    <p:cond delay="0"/>
                                  </p:stCondLst>
                                  <p:childTnLst>
                                    <p:animEffect filter="dissolve" transition="in">
                                      <p:cBhvr additive="repl">
                                        <p:cTn id="178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4500"/>
                            </p:stCondLst>
                            <p:childTnLst>
                              <p:par>
                                <p:cTn id="181" nodeType="afterEffect" fill="hold" presetClass="exit" presetID="9">
                                  <p:stCondLst>
                                    <p:cond delay="0"/>
                                  </p:stCondLst>
                                  <p:childTnLst>
                                    <p:animEffect filter="dissolve" transition="in">
                                      <p:cBhvr additive="repl">
                                        <p:cTn id="182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nodeType="withEffect" fill="hold" presetClass="exit" presetID="9">
                                  <p:stCondLst>
                                    <p:cond delay="0"/>
                                  </p:stCondLst>
                                  <p:childTnLst>
                                    <p:animEffect filter="dissolve" transition="in">
                                      <p:cBhvr additive="repl">
                                        <p:cTn id="185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8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1" name="Table 1"/>
          <p:cNvGraphicFramePr/>
          <p:nvPr/>
        </p:nvGraphicFramePr>
        <p:xfrm>
          <a:off x="468360" y="692280"/>
          <a:ext cx="6263640" cy="1526760"/>
        </p:xfrm>
        <a:graphic>
          <a:graphicData uri="http://schemas.openxmlformats.org/drawingml/2006/table">
            <a:tbl>
              <a:tblPr/>
              <a:tblGrid>
                <a:gridCol w="522000"/>
                <a:gridCol w="522000"/>
                <a:gridCol w="520560"/>
                <a:gridCol w="522000"/>
                <a:gridCol w="522000"/>
                <a:gridCol w="522000"/>
                <a:gridCol w="522000"/>
                <a:gridCol w="522000"/>
                <a:gridCol w="522000"/>
                <a:gridCol w="520560"/>
                <a:gridCol w="522000"/>
                <a:gridCol w="524880"/>
              </a:tblGrid>
              <a:tr h="76356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35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440" marR="91440">
                    <a:lnL w="280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26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4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11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19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9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20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30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16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23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7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14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763560">
                <a:tc>
                  <a:txBody>
                    <a:bodyPr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ч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440" marR="91440">
                    <a:lnL w="280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н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Р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е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е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ш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з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а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и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а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е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д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52" name="Table 2"/>
          <p:cNvGraphicFramePr/>
          <p:nvPr/>
        </p:nvGraphicFramePr>
        <p:xfrm>
          <a:off x="395280" y="3573360"/>
          <a:ext cx="6263640" cy="1555200"/>
        </p:xfrm>
        <a:graphic>
          <a:graphicData uri="http://schemas.openxmlformats.org/drawingml/2006/table">
            <a:tbl>
              <a:tblPr/>
              <a:tblGrid>
                <a:gridCol w="522000"/>
                <a:gridCol w="522000"/>
                <a:gridCol w="520560"/>
                <a:gridCol w="522000"/>
                <a:gridCol w="522000"/>
                <a:gridCol w="522000"/>
                <a:gridCol w="522000"/>
                <a:gridCol w="522000"/>
                <a:gridCol w="520560"/>
                <a:gridCol w="522000"/>
                <a:gridCol w="522000"/>
                <a:gridCol w="524880"/>
              </a:tblGrid>
              <a:tr h="792000">
                <a:tc>
                  <a:tcPr marL="91440" marR="91440">
                    <a:lnL w="280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763560">
                <a:tc>
                  <a:tcPr marL="91440" marR="91440">
                    <a:lnL w="280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53" name="CustomShape 3"/>
          <p:cNvSpPr/>
          <p:nvPr/>
        </p:nvSpPr>
        <p:spPr>
          <a:xfrm>
            <a:off x="468360" y="3645000"/>
            <a:ext cx="356760" cy="1140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4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Р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4" name="CustomShape 4"/>
          <p:cNvSpPr/>
          <p:nvPr/>
        </p:nvSpPr>
        <p:spPr>
          <a:xfrm>
            <a:off x="971640" y="3645000"/>
            <a:ext cx="358200" cy="1140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7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е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5" name="CustomShape 5"/>
          <p:cNvSpPr/>
          <p:nvPr/>
        </p:nvSpPr>
        <p:spPr>
          <a:xfrm>
            <a:off x="1476360" y="3645000"/>
            <a:ext cx="356760" cy="1140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9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ш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6" name="CustomShape 6"/>
          <p:cNvSpPr/>
          <p:nvPr/>
        </p:nvSpPr>
        <p:spPr>
          <a:xfrm>
            <a:off x="1979640" y="3645000"/>
            <a:ext cx="502560" cy="1140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11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е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7" name="CustomShape 7"/>
          <p:cNvSpPr/>
          <p:nvPr/>
        </p:nvSpPr>
        <p:spPr>
          <a:xfrm>
            <a:off x="2556000" y="3645000"/>
            <a:ext cx="429480" cy="1140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14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н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8" name="CustomShape 8"/>
          <p:cNvSpPr/>
          <p:nvPr/>
        </p:nvSpPr>
        <p:spPr>
          <a:xfrm>
            <a:off x="2987640" y="3645000"/>
            <a:ext cx="574200" cy="1140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16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и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9" name="CustomShape 9"/>
          <p:cNvSpPr/>
          <p:nvPr/>
        </p:nvSpPr>
        <p:spPr>
          <a:xfrm>
            <a:off x="3564000" y="3645000"/>
            <a:ext cx="429480" cy="1140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19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е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0" name="CustomShape 10"/>
          <p:cNvSpPr/>
          <p:nvPr/>
        </p:nvSpPr>
        <p:spPr>
          <a:xfrm>
            <a:off x="4067280" y="3645000"/>
            <a:ext cx="431280" cy="1140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20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з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1" name="CustomShape 11"/>
          <p:cNvSpPr/>
          <p:nvPr/>
        </p:nvSpPr>
        <p:spPr>
          <a:xfrm>
            <a:off x="4572000" y="3645000"/>
            <a:ext cx="502560" cy="1140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23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2" name="CustomShape 12"/>
          <p:cNvSpPr/>
          <p:nvPr/>
        </p:nvSpPr>
        <p:spPr>
          <a:xfrm>
            <a:off x="5076720" y="3645000"/>
            <a:ext cx="645480" cy="1140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26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д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3" name="CustomShape 13"/>
          <p:cNvSpPr/>
          <p:nvPr/>
        </p:nvSpPr>
        <p:spPr>
          <a:xfrm>
            <a:off x="5580000" y="3645000"/>
            <a:ext cx="718560" cy="1140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30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4" name="CustomShape 14"/>
          <p:cNvSpPr/>
          <p:nvPr/>
        </p:nvSpPr>
        <p:spPr>
          <a:xfrm>
            <a:off x="6084720" y="3645000"/>
            <a:ext cx="574200" cy="1140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35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ч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90" dur="indefinite" restart="never" nodeType="tmRoot">
          <p:childTnLst>
            <p:seq>
              <p:cTn id="191" dur="indefinite" nodeType="mainSeq">
                <p:childTnLst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nodeType="clickEffect" fill="hold" presetClass="entr" presetID="47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6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97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98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nodeType="clickEffect" fill="hold" presetClass="entr" presetID="47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3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04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5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nodeType="clickEffect" fill="hold" presetClass="entr" presetID="47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0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11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12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nodeType="clickEffect" fill="hold" presetClass="entr" presetID="47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7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18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19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nodeType="clickEffect" fill="hold" presetClass="entr" presetID="47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4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25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6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nodeType="clickEffect" fill="hold" presetClass="entr" presetID="47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31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32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3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nodeType="clickEffect" fill="hold" presetClass="entr" presetID="47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38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39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0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nodeType="clickEffect" fill="hold" presetClass="entr" presetID="47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5"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46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7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8" fill="hold">
                      <p:stCondLst>
                        <p:cond delay="indefinite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nodeType="clickEffect" fill="hold" presetClass="entr" presetID="47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52" dur="1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53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54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nodeType="clickEffect" fill="hold" presetClass="entr" presetID="47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59" dur="1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60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1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2" fill="hold">
                      <p:stCondLst>
                        <p:cond delay="indefinite"/>
                      </p:stCondLst>
                      <p:childTnLst>
                        <p:par>
                          <p:cTn id="263" fill="hold">
                            <p:stCondLst>
                              <p:cond delay="0"/>
                            </p:stCondLst>
                            <p:childTnLst>
                              <p:par>
                                <p:cTn id="264" nodeType="clickEffect" fill="hold" presetClass="entr" presetID="47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66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67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8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9" fill="hold">
                      <p:stCondLst>
                        <p:cond delay="indefinite"/>
                      </p:stCondLst>
                      <p:childTnLst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nodeType="clickEffect" fill="hold" presetClass="entr" presetID="47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3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74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75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6" fill="hold">
                      <p:stCondLst>
                        <p:cond delay="indefinite"/>
                      </p:stCondLst>
                      <p:childTnLst>
                        <p:par>
                          <p:cTn id="277" fill="hold">
                            <p:stCondLst>
                              <p:cond delay="0"/>
                            </p:stCondLst>
                            <p:childTnLst>
                              <p:par>
                                <p:cTn id="278" nodeType="clickEffect" fill="hold" presetClass="entr" presetID="47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80"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81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82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CustomShape 1"/>
          <p:cNvSpPr/>
          <p:nvPr/>
        </p:nvSpPr>
        <p:spPr>
          <a:xfrm>
            <a:off x="457200" y="214200"/>
            <a:ext cx="8684640" cy="5909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0920" algn="ctr">
              <a:lnSpc>
                <a:spcPct val="100000"/>
              </a:lnSpc>
            </a:pPr>
            <a:r>
              <a:rPr b="0" lang="ru-RU" sz="4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Составные  части задачи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920">
              <a:lnSpc>
                <a:spcPct val="100000"/>
              </a:lnSpc>
            </a:pPr>
            <a:r>
              <a:rPr b="0" i="1" lang="ru-RU" sz="4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                  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920">
              <a:lnSpc>
                <a:spcPct val="100000"/>
              </a:lnSpc>
            </a:pPr>
            <a:r>
              <a:rPr b="0" i="1" lang="ru-RU" sz="4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                  </a:t>
            </a:r>
            <a:r>
              <a:rPr b="0" i="1" lang="ru-RU" sz="4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Условие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920">
              <a:lnSpc>
                <a:spcPct val="100000"/>
              </a:lnSpc>
            </a:pPr>
            <a:r>
              <a:rPr b="0" i="1" lang="ru-RU" sz="4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                   </a:t>
            </a:r>
            <a:r>
              <a:rPr b="0" i="1" lang="ru-RU" sz="4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Вопрос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920">
              <a:lnSpc>
                <a:spcPct val="100000"/>
              </a:lnSpc>
            </a:pPr>
            <a:r>
              <a:rPr b="0" i="1" lang="ru-RU" sz="4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                 </a:t>
            </a:r>
            <a:r>
              <a:rPr b="0" i="1" lang="ru-RU" sz="4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Решение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920">
              <a:lnSpc>
                <a:spcPct val="100000"/>
              </a:lnSpc>
            </a:pPr>
            <a:r>
              <a:rPr b="0" i="1" lang="ru-RU" sz="4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                  </a:t>
            </a:r>
            <a:r>
              <a:rPr b="0" i="1" lang="ru-RU" sz="4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Ответ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920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920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920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6" name="CustomShape 2"/>
          <p:cNvSpPr/>
          <p:nvPr/>
        </p:nvSpPr>
        <p:spPr>
          <a:xfrm>
            <a:off x="457200" y="274680"/>
            <a:ext cx="8227440" cy="1140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283" dur="indefinite" restart="never" nodeType="tmRoot">
          <p:childTnLst>
            <p:seq>
              <p:cTn id="28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CustomShape 1"/>
          <p:cNvSpPr/>
          <p:nvPr/>
        </p:nvSpPr>
        <p:spPr>
          <a:xfrm>
            <a:off x="457200" y="214200"/>
            <a:ext cx="8684640" cy="5909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0920" algn="ctr">
              <a:lnSpc>
                <a:spcPct val="100000"/>
              </a:lnSpc>
            </a:pPr>
            <a:r>
              <a:rPr b="0" lang="ru-RU" sz="4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Задача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920">
              <a:lnSpc>
                <a:spcPct val="100000"/>
              </a:lnSpc>
            </a:pPr>
            <a:r>
              <a:rPr b="0" i="1" lang="ru-RU" sz="4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45+15=60 (мин)   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920">
              <a:lnSpc>
                <a:spcPct val="100000"/>
              </a:lnSpc>
            </a:pPr>
            <a:r>
              <a:rPr b="0" i="1" lang="ru-RU" sz="4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Ответ: всего 60 минут или 1 час.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920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920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920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8" name="CustomShape 2"/>
          <p:cNvSpPr/>
          <p:nvPr/>
        </p:nvSpPr>
        <p:spPr>
          <a:xfrm>
            <a:off x="457200" y="274680"/>
            <a:ext cx="8227440" cy="1140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285" dur="indefinite" restart="never" nodeType="tmRoot">
          <p:childTnLst>
            <p:seq>
              <p:cTn id="28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CustomShape 1"/>
          <p:cNvSpPr/>
          <p:nvPr/>
        </p:nvSpPr>
        <p:spPr>
          <a:xfrm>
            <a:off x="457200" y="274680"/>
            <a:ext cx="8227440" cy="1140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70" name="CustomShape 2"/>
          <p:cNvSpPr/>
          <p:nvPr/>
        </p:nvSpPr>
        <p:spPr>
          <a:xfrm>
            <a:off x="457200" y="285840"/>
            <a:ext cx="8227440" cy="5838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0920"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Задача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920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45+15=60 (мин)   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920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Ответ: всего 60 минут или 1 час.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920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60- 15=45 (мин) – фильм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920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60- 45=15 (мин)- мультфильм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920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287" dur="indefinite" restart="never" nodeType="tmRoot">
          <p:childTnLst>
            <p:seq>
              <p:cTn id="28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Line 1"/>
          <p:cNvSpPr/>
          <p:nvPr/>
        </p:nvSpPr>
        <p:spPr>
          <a:xfrm flipV="1">
            <a:off x="714240" y="3000240"/>
            <a:ext cx="2428920" cy="1643040"/>
          </a:xfrm>
          <a:prstGeom prst="line">
            <a:avLst/>
          </a:prstGeom>
          <a:ln>
            <a:solidFill>
              <a:srgbClr val="4a7eb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2" name="Line 2"/>
          <p:cNvSpPr/>
          <p:nvPr/>
        </p:nvSpPr>
        <p:spPr>
          <a:xfrm>
            <a:off x="3143160" y="3000240"/>
            <a:ext cx="1260360" cy="1413000"/>
          </a:xfrm>
          <a:prstGeom prst="line">
            <a:avLst/>
          </a:prstGeom>
          <a:ln>
            <a:solidFill>
              <a:srgbClr val="4a7eb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3" name="Line 3"/>
          <p:cNvSpPr/>
          <p:nvPr/>
        </p:nvSpPr>
        <p:spPr>
          <a:xfrm flipV="1">
            <a:off x="4357440" y="3571560"/>
            <a:ext cx="3224160" cy="858960"/>
          </a:xfrm>
          <a:prstGeom prst="line">
            <a:avLst/>
          </a:prstGeom>
          <a:ln>
            <a:solidFill>
              <a:srgbClr val="4a7eb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p:timing>
    <p:tnLst>
      <p:par>
        <p:cTn id="289" dur="indefinite" restart="never" nodeType="tmRoot">
          <p:childTnLst>
            <p:seq>
              <p:cTn id="29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CustomShape 1"/>
          <p:cNvSpPr/>
          <p:nvPr/>
        </p:nvSpPr>
        <p:spPr>
          <a:xfrm>
            <a:off x="457200" y="274680"/>
            <a:ext cx="8227440" cy="1140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Домашнее задание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5" name="CustomShape 2"/>
          <p:cNvSpPr/>
          <p:nvPr/>
        </p:nvSpPr>
        <p:spPr>
          <a:xfrm>
            <a:off x="457200" y="1600200"/>
            <a:ext cx="8227440" cy="4523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09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с.64 № 5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09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в. р.т. с.47 №55 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291" dur="indefinite" restart="never" nodeType="tmRoot">
          <p:childTnLst>
            <p:seq>
              <p:cTn id="29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483</TotalTime>
  <Application>LibreOffice/5.2.3.3$Windows_X86_64 LibreOffice_project/d54a8868f08a7b39642414cf2c8ef2f228f780cf</Application>
  <Words>169</Words>
  <Paragraphs>97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2014-11-21T17:51:42Z</dcterms:created>
  <dc:creator>Ольга</dc:creator>
  <dc:description/>
  <dc:language>ru-RU</dc:language>
  <cp:lastModifiedBy/>
  <dcterms:modified xsi:type="dcterms:W3CDTF">2018-11-25T19:03:04Z</dcterms:modified>
  <cp:revision>59</cp:revision>
  <dc:subject/>
  <dc:title>Слайд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7</vt:i4>
  </property>
</Properties>
</file>