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57" r:id="rId5"/>
    <p:sldId id="258" r:id="rId6"/>
    <p:sldId id="260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A4AD51F9-1D7E-4165-94B2-4532C5E96FDB}">
          <p14:sldIdLst>
            <p14:sldId id="256"/>
            <p14:sldId id="259"/>
            <p14:sldId id="261"/>
            <p14:sldId id="257"/>
            <p14:sldId id="258"/>
            <p14:sldId id="260"/>
            <p14:sldId id="262"/>
            <p14:sldId id="263"/>
            <p14:sldId id="264"/>
            <p14:sldId id="266"/>
            <p14:sldId id="265"/>
            <p14:sldId id="267"/>
            <p14:sldId id="268"/>
            <p14:sldId id="269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9E3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2160" y="-12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231F92-2A30-447D-ADEB-3E0F57B87989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DD4FB3-B903-4703-8974-E5FFDCA24801}">
      <dgm:prSet/>
      <dgm:spPr/>
      <dgm:t>
        <a:bodyPr/>
        <a:lstStyle/>
        <a:p>
          <a:r>
            <a:rPr lang="ru-RU" dirty="0" smtClean="0"/>
            <a:t>Междометие</a:t>
          </a:r>
          <a:endParaRPr lang="ru-RU" dirty="0"/>
        </a:p>
      </dgm:t>
    </dgm:pt>
    <dgm:pt modelId="{EA69835E-2716-44F2-87A6-379D5479FE71}" type="parTrans" cxnId="{06C5E5F9-63D2-46D0-8E6E-E92094116BFB}">
      <dgm:prSet/>
      <dgm:spPr/>
      <dgm:t>
        <a:bodyPr/>
        <a:lstStyle/>
        <a:p>
          <a:endParaRPr lang="ru-RU"/>
        </a:p>
      </dgm:t>
    </dgm:pt>
    <dgm:pt modelId="{8DC667E3-C14A-41A1-9D38-C8022B44DB2E}" type="sibTrans" cxnId="{06C5E5F9-63D2-46D0-8E6E-E92094116BFB}">
      <dgm:prSet/>
      <dgm:spPr/>
      <dgm:t>
        <a:bodyPr/>
        <a:lstStyle/>
        <a:p>
          <a:endParaRPr lang="ru-RU"/>
        </a:p>
      </dgm:t>
    </dgm:pt>
    <dgm:pt modelId="{51DDF6FA-AF49-48A9-B272-3E6581F73E5B}">
      <dgm:prSet/>
      <dgm:spPr/>
      <dgm:t>
        <a:bodyPr/>
        <a:lstStyle/>
        <a:p>
          <a:endParaRPr lang="ru-RU"/>
        </a:p>
      </dgm:t>
    </dgm:pt>
    <dgm:pt modelId="{FE5F1CF2-7E5E-4B0A-B5C4-D11FFB86DD5F}" type="sibTrans" cxnId="{D6221F54-EAC8-4BD5-9631-E222344AF34E}">
      <dgm:prSet/>
      <dgm:spPr/>
      <dgm:t>
        <a:bodyPr/>
        <a:lstStyle/>
        <a:p>
          <a:endParaRPr lang="ru-RU"/>
        </a:p>
      </dgm:t>
    </dgm:pt>
    <dgm:pt modelId="{8951111C-95F2-4B2B-BACB-3958BBA7D5A7}" type="parTrans" cxnId="{D6221F54-EAC8-4BD5-9631-E222344AF34E}">
      <dgm:prSet/>
      <dgm:spPr/>
      <dgm:t>
        <a:bodyPr/>
        <a:lstStyle/>
        <a:p>
          <a:endParaRPr lang="ru-RU"/>
        </a:p>
      </dgm:t>
    </dgm:pt>
    <dgm:pt modelId="{51AD48EA-ADC1-446A-8D53-4C32B3C41558}">
      <dgm:prSet/>
      <dgm:spPr/>
      <dgm:t>
        <a:bodyPr/>
        <a:lstStyle/>
        <a:p>
          <a:endParaRPr lang="ru-RU"/>
        </a:p>
      </dgm:t>
    </dgm:pt>
    <dgm:pt modelId="{2F7DE596-72C1-431A-B940-D2C552D1187B}" type="sibTrans" cxnId="{D60EA810-3473-4005-BA59-8A407CE40783}">
      <dgm:prSet/>
      <dgm:spPr/>
      <dgm:t>
        <a:bodyPr/>
        <a:lstStyle/>
        <a:p>
          <a:endParaRPr lang="ru-RU"/>
        </a:p>
      </dgm:t>
    </dgm:pt>
    <dgm:pt modelId="{B4773649-8E1C-4103-AE15-B9931FEE74FB}" type="parTrans" cxnId="{D60EA810-3473-4005-BA59-8A407CE40783}">
      <dgm:prSet/>
      <dgm:spPr/>
      <dgm:t>
        <a:bodyPr/>
        <a:lstStyle/>
        <a:p>
          <a:endParaRPr lang="ru-RU"/>
        </a:p>
      </dgm:t>
    </dgm:pt>
    <dgm:pt modelId="{F29C85C8-8530-4894-81C8-F2DD355311E8}">
      <dgm:prSet/>
      <dgm:spPr/>
      <dgm:t>
        <a:bodyPr/>
        <a:lstStyle/>
        <a:p>
          <a:endParaRPr lang="ru-RU"/>
        </a:p>
      </dgm:t>
    </dgm:pt>
    <dgm:pt modelId="{2AE46DD8-7DD1-4B1B-9C1F-5408724E39EF}" type="sibTrans" cxnId="{3760F767-1C7F-4965-B749-1362FB6B0AC6}">
      <dgm:prSet/>
      <dgm:spPr/>
      <dgm:t>
        <a:bodyPr/>
        <a:lstStyle/>
        <a:p>
          <a:endParaRPr lang="ru-RU"/>
        </a:p>
      </dgm:t>
    </dgm:pt>
    <dgm:pt modelId="{2D813B35-9388-4277-AAFA-913B1F413870}" type="parTrans" cxnId="{3760F767-1C7F-4965-B749-1362FB6B0AC6}">
      <dgm:prSet/>
      <dgm:spPr/>
      <dgm:t>
        <a:bodyPr/>
        <a:lstStyle/>
        <a:p>
          <a:endParaRPr lang="ru-RU"/>
        </a:p>
      </dgm:t>
    </dgm:pt>
    <dgm:pt modelId="{EAEE6EDA-9D8E-44AF-A07B-5E67D79F88B0}">
      <dgm:prSet/>
      <dgm:spPr/>
      <dgm:t>
        <a:bodyPr/>
        <a:lstStyle/>
        <a:p>
          <a:endParaRPr lang="ru-RU" dirty="0"/>
        </a:p>
      </dgm:t>
    </dgm:pt>
    <dgm:pt modelId="{A856A6E5-2A03-4857-B0E4-E11C769ED1E0}" type="sibTrans" cxnId="{6468F04A-2B13-4A30-A76B-3FDB6A656E64}">
      <dgm:prSet/>
      <dgm:spPr/>
      <dgm:t>
        <a:bodyPr/>
        <a:lstStyle/>
        <a:p>
          <a:endParaRPr lang="ru-RU"/>
        </a:p>
      </dgm:t>
    </dgm:pt>
    <dgm:pt modelId="{E8BE826B-4DE3-4DAF-AD84-E76ABC332603}" type="parTrans" cxnId="{6468F04A-2B13-4A30-A76B-3FDB6A656E64}">
      <dgm:prSet/>
      <dgm:spPr/>
      <dgm:t>
        <a:bodyPr/>
        <a:lstStyle/>
        <a:p>
          <a:endParaRPr lang="ru-RU"/>
        </a:p>
      </dgm:t>
    </dgm:pt>
    <dgm:pt modelId="{DCC428D0-A70D-44F4-A3B7-428F1D5F532B}">
      <dgm:prSet/>
      <dgm:spPr/>
      <dgm:t>
        <a:bodyPr/>
        <a:lstStyle/>
        <a:p>
          <a:endParaRPr lang="ru-RU"/>
        </a:p>
      </dgm:t>
    </dgm:pt>
    <dgm:pt modelId="{AD083A6E-979A-461E-9DD4-B3F64AD5BE97}" type="parTrans" cxnId="{7974E9E8-AAD4-4BCA-8391-093D5A1C24B4}">
      <dgm:prSet/>
      <dgm:spPr/>
      <dgm:t>
        <a:bodyPr/>
        <a:lstStyle/>
        <a:p>
          <a:endParaRPr lang="ru-RU"/>
        </a:p>
      </dgm:t>
    </dgm:pt>
    <dgm:pt modelId="{466861E0-7813-4237-8EBF-1F3CFE14899F}" type="sibTrans" cxnId="{7974E9E8-AAD4-4BCA-8391-093D5A1C24B4}">
      <dgm:prSet/>
      <dgm:spPr/>
      <dgm:t>
        <a:bodyPr/>
        <a:lstStyle/>
        <a:p>
          <a:endParaRPr lang="ru-RU"/>
        </a:p>
      </dgm:t>
    </dgm:pt>
    <dgm:pt modelId="{F05A23D5-E539-4393-A843-6694D79C745A}">
      <dgm:prSet/>
      <dgm:spPr/>
      <dgm:t>
        <a:bodyPr/>
        <a:lstStyle/>
        <a:p>
          <a:endParaRPr lang="ru-RU"/>
        </a:p>
      </dgm:t>
    </dgm:pt>
    <dgm:pt modelId="{5A7DB30E-A2D0-4C53-9588-BF6E7C0E02FB}" type="parTrans" cxnId="{A6741FA8-6465-4551-836F-3AD840A9687B}">
      <dgm:prSet/>
      <dgm:spPr/>
      <dgm:t>
        <a:bodyPr/>
        <a:lstStyle/>
        <a:p>
          <a:endParaRPr lang="ru-RU"/>
        </a:p>
      </dgm:t>
    </dgm:pt>
    <dgm:pt modelId="{158804EE-C33E-4378-8F5D-4CCD49B45178}" type="sibTrans" cxnId="{A6741FA8-6465-4551-836F-3AD840A9687B}">
      <dgm:prSet/>
      <dgm:spPr/>
      <dgm:t>
        <a:bodyPr/>
        <a:lstStyle/>
        <a:p>
          <a:endParaRPr lang="ru-RU"/>
        </a:p>
      </dgm:t>
    </dgm:pt>
    <dgm:pt modelId="{20263CE6-F377-4491-AEAF-DFCFA0248208}">
      <dgm:prSet/>
      <dgm:spPr/>
      <dgm:t>
        <a:bodyPr/>
        <a:lstStyle/>
        <a:p>
          <a:r>
            <a:rPr lang="ru-RU" dirty="0" smtClean="0"/>
            <a:t>интонация которых влияет на знак в конце предложения!</a:t>
          </a:r>
        </a:p>
      </dgm:t>
    </dgm:pt>
    <dgm:pt modelId="{C0021779-C0FD-4DC9-B218-1423F5E64742}" type="parTrans" cxnId="{4F5B807A-DE35-4CC4-954D-0BCE50D62E55}">
      <dgm:prSet/>
      <dgm:spPr/>
      <dgm:t>
        <a:bodyPr/>
        <a:lstStyle/>
        <a:p>
          <a:endParaRPr lang="ru-RU"/>
        </a:p>
      </dgm:t>
    </dgm:pt>
    <dgm:pt modelId="{11028B7E-4069-4A38-9462-B3FB48712CA2}" type="sibTrans" cxnId="{4F5B807A-DE35-4CC4-954D-0BCE50D62E55}">
      <dgm:prSet/>
      <dgm:spPr/>
      <dgm:t>
        <a:bodyPr/>
        <a:lstStyle/>
        <a:p>
          <a:endParaRPr lang="ru-RU"/>
        </a:p>
      </dgm:t>
    </dgm:pt>
    <dgm:pt modelId="{2CB1D533-719F-4BAF-BDD3-4C75D7E5E30C}">
      <dgm:prSet/>
      <dgm:spPr/>
      <dgm:t>
        <a:bodyPr/>
        <a:lstStyle/>
        <a:p>
          <a:r>
            <a:rPr lang="ru-RU" dirty="0" smtClean="0"/>
            <a:t>Неизменяемые слова,</a:t>
          </a:r>
          <a:endParaRPr lang="ru-RU" dirty="0"/>
        </a:p>
      </dgm:t>
    </dgm:pt>
    <dgm:pt modelId="{90FBA55D-18D5-424A-A19D-6C04BB1EC309}" type="parTrans" cxnId="{638688FE-04DD-4C84-8E52-DC41418DAE3B}">
      <dgm:prSet/>
      <dgm:spPr/>
      <dgm:t>
        <a:bodyPr/>
        <a:lstStyle/>
        <a:p>
          <a:endParaRPr lang="ru-RU"/>
        </a:p>
      </dgm:t>
    </dgm:pt>
    <dgm:pt modelId="{419AB0F1-25A9-4FF1-8972-7D434CC63A65}" type="sibTrans" cxnId="{638688FE-04DD-4C84-8E52-DC41418DAE3B}">
      <dgm:prSet/>
      <dgm:spPr/>
      <dgm:t>
        <a:bodyPr/>
        <a:lstStyle/>
        <a:p>
          <a:endParaRPr lang="ru-RU"/>
        </a:p>
      </dgm:t>
    </dgm:pt>
    <dgm:pt modelId="{B9A32C95-C834-40B7-A579-7230646E72A1}">
      <dgm:prSet/>
      <dgm:spPr/>
      <dgm:t>
        <a:bodyPr/>
        <a:lstStyle/>
        <a:p>
          <a:r>
            <a:rPr lang="ru-RU" dirty="0" smtClean="0"/>
            <a:t>выделяющиеся на письме запятой,</a:t>
          </a:r>
          <a:endParaRPr lang="ru-RU" dirty="0"/>
        </a:p>
      </dgm:t>
    </dgm:pt>
    <dgm:pt modelId="{C7B1D951-9AAC-4559-9281-8452C3E64906}" type="parTrans" cxnId="{7BFB37C6-C546-4E69-A035-D94E1368A0E8}">
      <dgm:prSet/>
      <dgm:spPr/>
      <dgm:t>
        <a:bodyPr/>
        <a:lstStyle/>
        <a:p>
          <a:endParaRPr lang="ru-RU"/>
        </a:p>
      </dgm:t>
    </dgm:pt>
    <dgm:pt modelId="{81F49C8C-7758-4DA3-83E9-B2F142653B53}" type="sibTrans" cxnId="{7BFB37C6-C546-4E69-A035-D94E1368A0E8}">
      <dgm:prSet/>
      <dgm:spPr/>
      <dgm:t>
        <a:bodyPr/>
        <a:lstStyle/>
        <a:p>
          <a:endParaRPr lang="ru-RU"/>
        </a:p>
      </dgm:t>
    </dgm:pt>
    <dgm:pt modelId="{4114F58F-5937-4B1A-8EBD-E8E29AFADD90}">
      <dgm:prSet/>
      <dgm:spPr/>
      <dgm:t>
        <a:bodyPr/>
        <a:lstStyle/>
        <a:p>
          <a:r>
            <a:rPr lang="ru-RU" dirty="0" smtClean="0"/>
            <a:t>выражающие различные чувства,</a:t>
          </a:r>
          <a:endParaRPr lang="ru-RU" dirty="0"/>
        </a:p>
      </dgm:t>
    </dgm:pt>
    <dgm:pt modelId="{839288D4-BB9A-4871-AE26-78635E8988C2}" type="parTrans" cxnId="{FD2EEBDC-C2CA-4731-901E-A07055B4C017}">
      <dgm:prSet/>
      <dgm:spPr/>
      <dgm:t>
        <a:bodyPr/>
        <a:lstStyle/>
        <a:p>
          <a:endParaRPr lang="ru-RU"/>
        </a:p>
      </dgm:t>
    </dgm:pt>
    <dgm:pt modelId="{B6A379B1-A194-4480-925C-C2A96E1F0CE6}" type="sibTrans" cxnId="{FD2EEBDC-C2CA-4731-901E-A07055B4C017}">
      <dgm:prSet/>
      <dgm:spPr/>
      <dgm:t>
        <a:bodyPr/>
        <a:lstStyle/>
        <a:p>
          <a:endParaRPr lang="ru-RU"/>
        </a:p>
      </dgm:t>
    </dgm:pt>
    <dgm:pt modelId="{D2E1667D-28B2-4A7B-A3F7-56247DFC1974}" type="pres">
      <dgm:prSet presAssocID="{D9231F92-2A30-447D-ADEB-3E0F57B8798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F4D859-B5B0-417F-8345-0DCE2BF66F7A}" type="pres">
      <dgm:prSet presAssocID="{D9231F92-2A30-447D-ADEB-3E0F57B87989}" presName="matrix" presStyleCnt="0"/>
      <dgm:spPr/>
    </dgm:pt>
    <dgm:pt modelId="{38E52A44-0A34-4253-A91B-8FEF6E232952}" type="pres">
      <dgm:prSet presAssocID="{D9231F92-2A30-447D-ADEB-3E0F57B87989}" presName="tile1" presStyleLbl="node1" presStyleIdx="0" presStyleCnt="4" custLinFactNeighborX="0" custLinFactNeighborY="-3774"/>
      <dgm:spPr/>
      <dgm:t>
        <a:bodyPr/>
        <a:lstStyle/>
        <a:p>
          <a:endParaRPr lang="ru-RU"/>
        </a:p>
      </dgm:t>
    </dgm:pt>
    <dgm:pt modelId="{985F8804-A9F3-485B-85DF-48B2647E0568}" type="pres">
      <dgm:prSet presAssocID="{D9231F92-2A30-447D-ADEB-3E0F57B8798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350968-3F17-4D90-8539-23E4D9366A8E}" type="pres">
      <dgm:prSet presAssocID="{D9231F92-2A30-447D-ADEB-3E0F57B87989}" presName="tile2" presStyleLbl="node1" presStyleIdx="1" presStyleCnt="4" custLinFactNeighborX="453"/>
      <dgm:spPr/>
      <dgm:t>
        <a:bodyPr/>
        <a:lstStyle/>
        <a:p>
          <a:endParaRPr lang="ru-RU"/>
        </a:p>
      </dgm:t>
    </dgm:pt>
    <dgm:pt modelId="{FCEAFFD7-F844-476D-B28B-7434FD9FB885}" type="pres">
      <dgm:prSet presAssocID="{D9231F92-2A30-447D-ADEB-3E0F57B8798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A34283-852E-4426-BC22-295B4EEFB7BE}" type="pres">
      <dgm:prSet presAssocID="{D9231F92-2A30-447D-ADEB-3E0F57B87989}" presName="tile3" presStyleLbl="node1" presStyleIdx="2" presStyleCnt="4"/>
      <dgm:spPr/>
      <dgm:t>
        <a:bodyPr/>
        <a:lstStyle/>
        <a:p>
          <a:endParaRPr lang="ru-RU"/>
        </a:p>
      </dgm:t>
    </dgm:pt>
    <dgm:pt modelId="{5C28544C-F4CF-4DEE-80FA-357740AE6DC3}" type="pres">
      <dgm:prSet presAssocID="{D9231F92-2A30-447D-ADEB-3E0F57B8798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BB1F0A-194B-4D9D-9056-D55E5B7586AE}" type="pres">
      <dgm:prSet presAssocID="{D9231F92-2A30-447D-ADEB-3E0F57B87989}" presName="tile4" presStyleLbl="node1" presStyleIdx="3" presStyleCnt="4"/>
      <dgm:spPr/>
      <dgm:t>
        <a:bodyPr/>
        <a:lstStyle/>
        <a:p>
          <a:endParaRPr lang="ru-RU"/>
        </a:p>
      </dgm:t>
    </dgm:pt>
    <dgm:pt modelId="{BA59F6C1-2334-4003-9FC5-F5A5D06563E4}" type="pres">
      <dgm:prSet presAssocID="{D9231F92-2A30-447D-ADEB-3E0F57B8798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7C9082-4E6D-4876-BA3F-7ADA53EC4544}" type="pres">
      <dgm:prSet presAssocID="{D9231F92-2A30-447D-ADEB-3E0F57B87989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D60EA810-3473-4005-BA59-8A407CE40783}" srcId="{D9231F92-2A30-447D-ADEB-3E0F57B87989}" destId="{51AD48EA-ADC1-446A-8D53-4C32B3C41558}" srcOrd="3" destOrd="0" parTransId="{B4773649-8E1C-4103-AE15-B9931FEE74FB}" sibTransId="{2F7DE596-72C1-431A-B940-D2C552D1187B}"/>
    <dgm:cxn modelId="{6468F04A-2B13-4A30-A76B-3FDB6A656E64}" srcId="{D9231F92-2A30-447D-ADEB-3E0F57B87989}" destId="{EAEE6EDA-9D8E-44AF-A07B-5E67D79F88B0}" srcOrd="5" destOrd="0" parTransId="{E8BE826B-4DE3-4DAF-AD84-E76ABC332603}" sibTransId="{A856A6E5-2A03-4857-B0E4-E11C769ED1E0}"/>
    <dgm:cxn modelId="{D6221F54-EAC8-4BD5-9631-E222344AF34E}" srcId="{D9231F92-2A30-447D-ADEB-3E0F57B87989}" destId="{51DDF6FA-AF49-48A9-B272-3E6581F73E5B}" srcOrd="2" destOrd="0" parTransId="{8951111C-95F2-4B2B-BACB-3958BBA7D5A7}" sibTransId="{FE5F1CF2-7E5E-4B0A-B5C4-D11FFB86DD5F}"/>
    <dgm:cxn modelId="{F1B5FDCD-5D8D-4C5A-9418-98B431712ACA}" type="presOf" srcId="{94DD4FB3-B903-4703-8974-E5FFDCA24801}" destId="{057C9082-4E6D-4876-BA3F-7ADA53EC4544}" srcOrd="0" destOrd="0" presId="urn:microsoft.com/office/officeart/2005/8/layout/matrix1"/>
    <dgm:cxn modelId="{B7BDA117-6519-4AE2-A9C4-54B10285B6CA}" type="presOf" srcId="{B9A32C95-C834-40B7-A579-7230646E72A1}" destId="{5C28544C-F4CF-4DEE-80FA-357740AE6DC3}" srcOrd="1" destOrd="0" presId="urn:microsoft.com/office/officeart/2005/8/layout/matrix1"/>
    <dgm:cxn modelId="{8F31FC3C-9530-41DF-BD85-EA0543BB39FB}" type="presOf" srcId="{4114F58F-5937-4B1A-8EBD-E8E29AFADD90}" destId="{F9BB1F0A-194B-4D9D-9056-D55E5B7586AE}" srcOrd="0" destOrd="0" presId="urn:microsoft.com/office/officeart/2005/8/layout/matrix1"/>
    <dgm:cxn modelId="{1395A5D6-AA24-4FF8-B144-9565B97C1AB6}" type="presOf" srcId="{2CB1D533-719F-4BAF-BDD3-4C75D7E5E30C}" destId="{54350968-3F17-4D90-8539-23E4D9366A8E}" srcOrd="0" destOrd="0" presId="urn:microsoft.com/office/officeart/2005/8/layout/matrix1"/>
    <dgm:cxn modelId="{EEE2C24F-133C-486B-8CA0-3E0ED4B2F10A}" type="presOf" srcId="{4114F58F-5937-4B1A-8EBD-E8E29AFADD90}" destId="{BA59F6C1-2334-4003-9FC5-F5A5D06563E4}" srcOrd="1" destOrd="0" presId="urn:microsoft.com/office/officeart/2005/8/layout/matrix1"/>
    <dgm:cxn modelId="{A6741FA8-6465-4551-836F-3AD840A9687B}" srcId="{DCC428D0-A70D-44F4-A3B7-428F1D5F532B}" destId="{F05A23D5-E539-4393-A843-6694D79C745A}" srcOrd="0" destOrd="0" parTransId="{5A7DB30E-A2D0-4C53-9588-BF6E7C0E02FB}" sibTransId="{158804EE-C33E-4378-8F5D-4CCD49B45178}"/>
    <dgm:cxn modelId="{3760F767-1C7F-4965-B749-1362FB6B0AC6}" srcId="{D9231F92-2A30-447D-ADEB-3E0F57B87989}" destId="{F29C85C8-8530-4894-81C8-F2DD355311E8}" srcOrd="4" destOrd="0" parTransId="{2D813B35-9388-4277-AAFA-913B1F413870}" sibTransId="{2AE46DD8-7DD1-4B1B-9C1F-5408724E39EF}"/>
    <dgm:cxn modelId="{7BFB37C6-C546-4E69-A035-D94E1368A0E8}" srcId="{94DD4FB3-B903-4703-8974-E5FFDCA24801}" destId="{B9A32C95-C834-40B7-A579-7230646E72A1}" srcOrd="2" destOrd="0" parTransId="{C7B1D951-9AAC-4559-9281-8452C3E64906}" sibTransId="{81F49C8C-7758-4DA3-83E9-B2F142653B53}"/>
    <dgm:cxn modelId="{FD2EEBDC-C2CA-4731-901E-A07055B4C017}" srcId="{94DD4FB3-B903-4703-8974-E5FFDCA24801}" destId="{4114F58F-5937-4B1A-8EBD-E8E29AFADD90}" srcOrd="3" destOrd="0" parTransId="{839288D4-BB9A-4871-AE26-78635E8988C2}" sibTransId="{B6A379B1-A194-4480-925C-C2A96E1F0CE6}"/>
    <dgm:cxn modelId="{4738EA34-2E50-4272-8533-1E364E95827B}" type="presOf" srcId="{2CB1D533-719F-4BAF-BDD3-4C75D7E5E30C}" destId="{FCEAFFD7-F844-476D-B28B-7434FD9FB885}" srcOrd="1" destOrd="0" presId="urn:microsoft.com/office/officeart/2005/8/layout/matrix1"/>
    <dgm:cxn modelId="{65A0650E-D5F5-46FD-8705-3F1DC893D6DD}" type="presOf" srcId="{20263CE6-F377-4491-AEAF-DFCFA0248208}" destId="{985F8804-A9F3-485B-85DF-48B2647E0568}" srcOrd="1" destOrd="0" presId="urn:microsoft.com/office/officeart/2005/8/layout/matrix1"/>
    <dgm:cxn modelId="{7974E9E8-AAD4-4BCA-8391-093D5A1C24B4}" srcId="{D9231F92-2A30-447D-ADEB-3E0F57B87989}" destId="{DCC428D0-A70D-44F4-A3B7-428F1D5F532B}" srcOrd="1" destOrd="0" parTransId="{AD083A6E-979A-461E-9DD4-B3F64AD5BE97}" sibTransId="{466861E0-7813-4237-8EBF-1F3CFE14899F}"/>
    <dgm:cxn modelId="{06C5E5F9-63D2-46D0-8E6E-E92094116BFB}" srcId="{D9231F92-2A30-447D-ADEB-3E0F57B87989}" destId="{94DD4FB3-B903-4703-8974-E5FFDCA24801}" srcOrd="0" destOrd="0" parTransId="{EA69835E-2716-44F2-87A6-379D5479FE71}" sibTransId="{8DC667E3-C14A-41A1-9D38-C8022B44DB2E}"/>
    <dgm:cxn modelId="{638688FE-04DD-4C84-8E52-DC41418DAE3B}" srcId="{94DD4FB3-B903-4703-8974-E5FFDCA24801}" destId="{2CB1D533-719F-4BAF-BDD3-4C75D7E5E30C}" srcOrd="1" destOrd="0" parTransId="{90FBA55D-18D5-424A-A19D-6C04BB1EC309}" sibTransId="{419AB0F1-25A9-4FF1-8972-7D434CC63A65}"/>
    <dgm:cxn modelId="{59AF3CC0-904C-4A96-9524-169BB8FCE0A0}" type="presOf" srcId="{20263CE6-F377-4491-AEAF-DFCFA0248208}" destId="{38E52A44-0A34-4253-A91B-8FEF6E232952}" srcOrd="0" destOrd="0" presId="urn:microsoft.com/office/officeart/2005/8/layout/matrix1"/>
    <dgm:cxn modelId="{0ED62351-6082-414C-BDAB-98D9231FD437}" type="presOf" srcId="{B9A32C95-C834-40B7-A579-7230646E72A1}" destId="{A2A34283-852E-4426-BC22-295B4EEFB7BE}" srcOrd="0" destOrd="0" presId="urn:microsoft.com/office/officeart/2005/8/layout/matrix1"/>
    <dgm:cxn modelId="{4F5B807A-DE35-4CC4-954D-0BCE50D62E55}" srcId="{94DD4FB3-B903-4703-8974-E5FFDCA24801}" destId="{20263CE6-F377-4491-AEAF-DFCFA0248208}" srcOrd="0" destOrd="0" parTransId="{C0021779-C0FD-4DC9-B218-1423F5E64742}" sibTransId="{11028B7E-4069-4A38-9462-B3FB48712CA2}"/>
    <dgm:cxn modelId="{46D2761C-7B37-431F-98C7-36F914D04CC3}" type="presOf" srcId="{D9231F92-2A30-447D-ADEB-3E0F57B87989}" destId="{D2E1667D-28B2-4A7B-A3F7-56247DFC1974}" srcOrd="0" destOrd="0" presId="urn:microsoft.com/office/officeart/2005/8/layout/matrix1"/>
    <dgm:cxn modelId="{89D64587-79D0-4C5D-B409-5ACA4AA95CA1}" type="presParOf" srcId="{D2E1667D-28B2-4A7B-A3F7-56247DFC1974}" destId="{E8F4D859-B5B0-417F-8345-0DCE2BF66F7A}" srcOrd="0" destOrd="0" presId="urn:microsoft.com/office/officeart/2005/8/layout/matrix1"/>
    <dgm:cxn modelId="{40C8C347-F6EC-4EF6-9833-8A237B85EA71}" type="presParOf" srcId="{E8F4D859-B5B0-417F-8345-0DCE2BF66F7A}" destId="{38E52A44-0A34-4253-A91B-8FEF6E232952}" srcOrd="0" destOrd="0" presId="urn:microsoft.com/office/officeart/2005/8/layout/matrix1"/>
    <dgm:cxn modelId="{6E0AF6C9-C871-4C35-8485-D2085BE78408}" type="presParOf" srcId="{E8F4D859-B5B0-417F-8345-0DCE2BF66F7A}" destId="{985F8804-A9F3-485B-85DF-48B2647E0568}" srcOrd="1" destOrd="0" presId="urn:microsoft.com/office/officeart/2005/8/layout/matrix1"/>
    <dgm:cxn modelId="{BCC6BB8B-F4DC-4B7D-86FA-EAC7125BD6CA}" type="presParOf" srcId="{E8F4D859-B5B0-417F-8345-0DCE2BF66F7A}" destId="{54350968-3F17-4D90-8539-23E4D9366A8E}" srcOrd="2" destOrd="0" presId="urn:microsoft.com/office/officeart/2005/8/layout/matrix1"/>
    <dgm:cxn modelId="{0882B666-F6C2-46D3-9161-55F101422ACF}" type="presParOf" srcId="{E8F4D859-B5B0-417F-8345-0DCE2BF66F7A}" destId="{FCEAFFD7-F844-476D-B28B-7434FD9FB885}" srcOrd="3" destOrd="0" presId="urn:microsoft.com/office/officeart/2005/8/layout/matrix1"/>
    <dgm:cxn modelId="{6111105B-ACB9-4CBB-B524-F3102937F902}" type="presParOf" srcId="{E8F4D859-B5B0-417F-8345-0DCE2BF66F7A}" destId="{A2A34283-852E-4426-BC22-295B4EEFB7BE}" srcOrd="4" destOrd="0" presId="urn:microsoft.com/office/officeart/2005/8/layout/matrix1"/>
    <dgm:cxn modelId="{3229FF1C-3CBC-4682-AB3A-8D9CEAA50D51}" type="presParOf" srcId="{E8F4D859-B5B0-417F-8345-0DCE2BF66F7A}" destId="{5C28544C-F4CF-4DEE-80FA-357740AE6DC3}" srcOrd="5" destOrd="0" presId="urn:microsoft.com/office/officeart/2005/8/layout/matrix1"/>
    <dgm:cxn modelId="{E00825BD-F17E-4D69-8A83-E9DD5F7B107B}" type="presParOf" srcId="{E8F4D859-B5B0-417F-8345-0DCE2BF66F7A}" destId="{F9BB1F0A-194B-4D9D-9056-D55E5B7586AE}" srcOrd="6" destOrd="0" presId="urn:microsoft.com/office/officeart/2005/8/layout/matrix1"/>
    <dgm:cxn modelId="{D5E322A8-58BA-4D60-BA01-F4E6BF85E816}" type="presParOf" srcId="{E8F4D859-B5B0-417F-8345-0DCE2BF66F7A}" destId="{BA59F6C1-2334-4003-9FC5-F5A5D06563E4}" srcOrd="7" destOrd="0" presId="urn:microsoft.com/office/officeart/2005/8/layout/matrix1"/>
    <dgm:cxn modelId="{D005208A-FFE0-48B0-8E6D-8B493D204F00}" type="presParOf" srcId="{D2E1667D-28B2-4A7B-A3F7-56247DFC1974}" destId="{057C9082-4E6D-4876-BA3F-7ADA53EC454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7E7E6C-5833-406E-AC6F-FA4550B8B012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AFA60F-1157-4D2D-8D14-C7DD384C0066}">
      <dgm:prSet phldrT="[Текст]"/>
      <dgm:spPr/>
      <dgm:t>
        <a:bodyPr/>
        <a:lstStyle/>
        <a:p>
          <a:r>
            <a:rPr lang="ru-RU" dirty="0" smtClean="0"/>
            <a:t>АХ</a:t>
          </a:r>
          <a:endParaRPr lang="ru-RU" dirty="0"/>
        </a:p>
      </dgm:t>
    </dgm:pt>
    <dgm:pt modelId="{D381A2C6-ADAB-40A7-A952-E36B61E569E7}" type="parTrans" cxnId="{77F95ED1-02D7-48BA-B9DA-D5188D0CE80A}">
      <dgm:prSet/>
      <dgm:spPr/>
      <dgm:t>
        <a:bodyPr/>
        <a:lstStyle/>
        <a:p>
          <a:endParaRPr lang="ru-RU"/>
        </a:p>
      </dgm:t>
    </dgm:pt>
    <dgm:pt modelId="{186C9D9C-7F36-4BDB-9F45-5065A577ECA4}" type="sibTrans" cxnId="{77F95ED1-02D7-48BA-B9DA-D5188D0CE80A}">
      <dgm:prSet/>
      <dgm:spPr/>
      <dgm:t>
        <a:bodyPr/>
        <a:lstStyle/>
        <a:p>
          <a:endParaRPr lang="ru-RU"/>
        </a:p>
      </dgm:t>
    </dgm:pt>
    <dgm:pt modelId="{692EAE9D-0824-4536-9247-2C657A7E8642}">
      <dgm:prSet phldrT="[Текст]"/>
      <dgm:spPr/>
      <dgm:t>
        <a:bodyPr/>
        <a:lstStyle/>
        <a:p>
          <a:r>
            <a:rPr lang="ru-RU" dirty="0" smtClean="0"/>
            <a:t>ЭХ</a:t>
          </a:r>
          <a:endParaRPr lang="ru-RU" dirty="0"/>
        </a:p>
      </dgm:t>
    </dgm:pt>
    <dgm:pt modelId="{93D3E0D3-8950-41B0-A193-E0BBFAA98035}" type="parTrans" cxnId="{47C0B5C1-3AB9-4710-B297-66DF2C82B6E8}">
      <dgm:prSet/>
      <dgm:spPr/>
      <dgm:t>
        <a:bodyPr/>
        <a:lstStyle/>
        <a:p>
          <a:endParaRPr lang="ru-RU"/>
        </a:p>
      </dgm:t>
    </dgm:pt>
    <dgm:pt modelId="{5C127E27-C4E6-4B1A-ACF6-BBFC58087443}" type="sibTrans" cxnId="{47C0B5C1-3AB9-4710-B297-66DF2C82B6E8}">
      <dgm:prSet/>
      <dgm:spPr/>
      <dgm:t>
        <a:bodyPr/>
        <a:lstStyle/>
        <a:p>
          <a:endParaRPr lang="ru-RU"/>
        </a:p>
      </dgm:t>
    </dgm:pt>
    <dgm:pt modelId="{4152D174-B05F-4E4B-9B07-68AB7E02F280}">
      <dgm:prSet phldrT="[Текст]"/>
      <dgm:spPr/>
      <dgm:t>
        <a:bodyPr/>
        <a:lstStyle/>
        <a:p>
          <a:r>
            <a:rPr lang="ru-RU" dirty="0" smtClean="0"/>
            <a:t>БАТЮШКИ</a:t>
          </a:r>
          <a:endParaRPr lang="ru-RU" dirty="0"/>
        </a:p>
      </dgm:t>
    </dgm:pt>
    <dgm:pt modelId="{46A3B33A-EBF2-4D87-96A8-0689AE32961B}" type="parTrans" cxnId="{C339C3F4-372F-4062-98F6-7E89B8D17CDD}">
      <dgm:prSet/>
      <dgm:spPr/>
      <dgm:t>
        <a:bodyPr/>
        <a:lstStyle/>
        <a:p>
          <a:endParaRPr lang="ru-RU"/>
        </a:p>
      </dgm:t>
    </dgm:pt>
    <dgm:pt modelId="{29ECC3D0-484B-4EBC-85BF-F5232544C732}" type="sibTrans" cxnId="{C339C3F4-372F-4062-98F6-7E89B8D17CDD}">
      <dgm:prSet/>
      <dgm:spPr/>
      <dgm:t>
        <a:bodyPr/>
        <a:lstStyle/>
        <a:p>
          <a:endParaRPr lang="ru-RU"/>
        </a:p>
      </dgm:t>
    </dgm:pt>
    <dgm:pt modelId="{B22AC0CE-E388-4929-9AEB-AA2B4F68F46C}">
      <dgm:prSet phldrT="[Текст]"/>
      <dgm:spPr/>
      <dgm:t>
        <a:bodyPr/>
        <a:lstStyle/>
        <a:p>
          <a:r>
            <a:rPr lang="ru-RU" dirty="0" smtClean="0"/>
            <a:t>ОЙ</a:t>
          </a:r>
          <a:endParaRPr lang="ru-RU" dirty="0"/>
        </a:p>
      </dgm:t>
    </dgm:pt>
    <dgm:pt modelId="{3D321BEC-0E82-4CC1-A64F-CEB732843395}" type="parTrans" cxnId="{09C8D227-F632-4178-A8F4-D4F118777C6A}">
      <dgm:prSet/>
      <dgm:spPr/>
      <dgm:t>
        <a:bodyPr/>
        <a:lstStyle/>
        <a:p>
          <a:endParaRPr lang="ru-RU"/>
        </a:p>
      </dgm:t>
    </dgm:pt>
    <dgm:pt modelId="{4A5EC302-CACD-44DC-A925-85FD6378B379}" type="sibTrans" cxnId="{09C8D227-F632-4178-A8F4-D4F118777C6A}">
      <dgm:prSet/>
      <dgm:spPr/>
      <dgm:t>
        <a:bodyPr/>
        <a:lstStyle/>
        <a:p>
          <a:endParaRPr lang="ru-RU"/>
        </a:p>
      </dgm:t>
    </dgm:pt>
    <dgm:pt modelId="{91474365-5423-4354-B948-35F95EF0FE55}" type="pres">
      <dgm:prSet presAssocID="{C07E7E6C-5833-406E-AC6F-FA4550B8B012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53ABBE-EA77-4D71-817D-1776DA4CBB48}" type="pres">
      <dgm:prSet presAssocID="{C07E7E6C-5833-406E-AC6F-FA4550B8B012}" presName="triangle1" presStyleLbl="node1" presStyleIdx="0" presStyleCnt="4" custScaleX="184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C724BF-BD6F-4799-A364-DC5692BC3486}" type="pres">
      <dgm:prSet presAssocID="{C07E7E6C-5833-406E-AC6F-FA4550B8B012}" presName="triangle2" presStyleLbl="node1" presStyleIdx="1" presStyleCnt="4" custScaleX="185185" custLinFactNeighborX="-40688" custLinFactNeighborY="-1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7FE447-817F-466A-94D6-C4C05C7BACA2}" type="pres">
      <dgm:prSet presAssocID="{C07E7E6C-5833-406E-AC6F-FA4550B8B012}" presName="triangle3" presStyleLbl="node1" presStyleIdx="2" presStyleCnt="4" custScaleX="184028" custLinFactNeighborX="1080" custLinFactNeighborY="-1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E03F64-03D8-42AA-8EDC-D57A5160D1DE}" type="pres">
      <dgm:prSet presAssocID="{C07E7E6C-5833-406E-AC6F-FA4550B8B012}" presName="triangle4" presStyleLbl="node1" presStyleIdx="3" presStyleCnt="4" custScaleX="179442" custLinFactNeighborX="40688" custLinFactNeighborY="-1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3685A2-36D7-482B-A768-0D07C671920F}" type="presOf" srcId="{692EAE9D-0824-4536-9247-2C657A7E8642}" destId="{A7C724BF-BD6F-4799-A364-DC5692BC3486}" srcOrd="0" destOrd="0" presId="urn:microsoft.com/office/officeart/2005/8/layout/pyramid4"/>
    <dgm:cxn modelId="{F0CF05B3-D73A-42E8-A9FA-23F1A8744AD8}" type="presOf" srcId="{B22AC0CE-E388-4929-9AEB-AA2B4F68F46C}" destId="{A5E03F64-03D8-42AA-8EDC-D57A5160D1DE}" srcOrd="0" destOrd="0" presId="urn:microsoft.com/office/officeart/2005/8/layout/pyramid4"/>
    <dgm:cxn modelId="{C339C3F4-372F-4062-98F6-7E89B8D17CDD}" srcId="{C07E7E6C-5833-406E-AC6F-FA4550B8B012}" destId="{4152D174-B05F-4E4B-9B07-68AB7E02F280}" srcOrd="2" destOrd="0" parTransId="{46A3B33A-EBF2-4D87-96A8-0689AE32961B}" sibTransId="{29ECC3D0-484B-4EBC-85BF-F5232544C732}"/>
    <dgm:cxn modelId="{31DCE49F-3DB3-497C-9D6A-294D9EA6BA6F}" type="presOf" srcId="{4152D174-B05F-4E4B-9B07-68AB7E02F280}" destId="{FA7FE447-817F-466A-94D6-C4C05C7BACA2}" srcOrd="0" destOrd="0" presId="urn:microsoft.com/office/officeart/2005/8/layout/pyramid4"/>
    <dgm:cxn modelId="{EB6AFAA9-5DFF-446D-BF45-9CB1BA60479E}" type="presOf" srcId="{C07E7E6C-5833-406E-AC6F-FA4550B8B012}" destId="{91474365-5423-4354-B948-35F95EF0FE55}" srcOrd="0" destOrd="0" presId="urn:microsoft.com/office/officeart/2005/8/layout/pyramid4"/>
    <dgm:cxn modelId="{77F95ED1-02D7-48BA-B9DA-D5188D0CE80A}" srcId="{C07E7E6C-5833-406E-AC6F-FA4550B8B012}" destId="{F4AFA60F-1157-4D2D-8D14-C7DD384C0066}" srcOrd="0" destOrd="0" parTransId="{D381A2C6-ADAB-40A7-A952-E36B61E569E7}" sibTransId="{186C9D9C-7F36-4BDB-9F45-5065A577ECA4}"/>
    <dgm:cxn modelId="{47C0B5C1-3AB9-4710-B297-66DF2C82B6E8}" srcId="{C07E7E6C-5833-406E-AC6F-FA4550B8B012}" destId="{692EAE9D-0824-4536-9247-2C657A7E8642}" srcOrd="1" destOrd="0" parTransId="{93D3E0D3-8950-41B0-A193-E0BBFAA98035}" sibTransId="{5C127E27-C4E6-4B1A-ACF6-BBFC58087443}"/>
    <dgm:cxn modelId="{2DE18327-A86D-4579-9FFA-150E8995E283}" type="presOf" srcId="{F4AFA60F-1157-4D2D-8D14-C7DD384C0066}" destId="{6453ABBE-EA77-4D71-817D-1776DA4CBB48}" srcOrd="0" destOrd="0" presId="urn:microsoft.com/office/officeart/2005/8/layout/pyramid4"/>
    <dgm:cxn modelId="{09C8D227-F632-4178-A8F4-D4F118777C6A}" srcId="{C07E7E6C-5833-406E-AC6F-FA4550B8B012}" destId="{B22AC0CE-E388-4929-9AEB-AA2B4F68F46C}" srcOrd="3" destOrd="0" parTransId="{3D321BEC-0E82-4CC1-A64F-CEB732843395}" sibTransId="{4A5EC302-CACD-44DC-A925-85FD6378B379}"/>
    <dgm:cxn modelId="{5A204230-80D5-4F84-A23E-5B4971646EBF}" type="presParOf" srcId="{91474365-5423-4354-B948-35F95EF0FE55}" destId="{6453ABBE-EA77-4D71-817D-1776DA4CBB48}" srcOrd="0" destOrd="0" presId="urn:microsoft.com/office/officeart/2005/8/layout/pyramid4"/>
    <dgm:cxn modelId="{36583615-23DA-4DCF-8C6E-F918EF9B5344}" type="presParOf" srcId="{91474365-5423-4354-B948-35F95EF0FE55}" destId="{A7C724BF-BD6F-4799-A364-DC5692BC3486}" srcOrd="1" destOrd="0" presId="urn:microsoft.com/office/officeart/2005/8/layout/pyramid4"/>
    <dgm:cxn modelId="{4C3F955B-E89D-4262-9328-57B4BA00A398}" type="presParOf" srcId="{91474365-5423-4354-B948-35F95EF0FE55}" destId="{FA7FE447-817F-466A-94D6-C4C05C7BACA2}" srcOrd="2" destOrd="0" presId="urn:microsoft.com/office/officeart/2005/8/layout/pyramid4"/>
    <dgm:cxn modelId="{9A4AFE1B-C225-4342-B1DF-96FF698464CE}" type="presParOf" srcId="{91474365-5423-4354-B948-35F95EF0FE55}" destId="{A5E03F64-03D8-42AA-8EDC-D57A5160D1DE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E52A44-0A34-4253-A91B-8FEF6E232952}">
      <dsp:nvSpPr>
        <dsp:cNvPr id="0" name=""/>
        <dsp:cNvSpPr/>
      </dsp:nvSpPr>
      <dsp:spPr>
        <a:xfrm rot="16200000">
          <a:off x="1435100" y="-1435100"/>
          <a:ext cx="2901950" cy="57721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интонация которых влияет на знак в конце предложения!</a:t>
          </a:r>
        </a:p>
      </dsp:txBody>
      <dsp:txXfrm rot="5400000">
        <a:off x="-1" y="1"/>
        <a:ext cx="5772150" cy="2176462"/>
      </dsp:txXfrm>
    </dsp:sp>
    <dsp:sp modelId="{54350968-3F17-4D90-8539-23E4D9366A8E}">
      <dsp:nvSpPr>
        <dsp:cNvPr id="0" name=""/>
        <dsp:cNvSpPr/>
      </dsp:nvSpPr>
      <dsp:spPr>
        <a:xfrm>
          <a:off x="5772150" y="0"/>
          <a:ext cx="5772150" cy="29019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Неизменяемые слова,</a:t>
          </a:r>
          <a:endParaRPr lang="ru-RU" sz="3800" kern="1200" dirty="0"/>
        </a:p>
      </dsp:txBody>
      <dsp:txXfrm>
        <a:off x="5772150" y="0"/>
        <a:ext cx="5772150" cy="2176462"/>
      </dsp:txXfrm>
    </dsp:sp>
    <dsp:sp modelId="{A2A34283-852E-4426-BC22-295B4EEFB7BE}">
      <dsp:nvSpPr>
        <dsp:cNvPr id="0" name=""/>
        <dsp:cNvSpPr/>
      </dsp:nvSpPr>
      <dsp:spPr>
        <a:xfrm rot="10800000">
          <a:off x="0" y="2901950"/>
          <a:ext cx="5772150" cy="29019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выделяющиеся на письме запятой,</a:t>
          </a:r>
          <a:endParaRPr lang="ru-RU" sz="3800" kern="1200" dirty="0"/>
        </a:p>
      </dsp:txBody>
      <dsp:txXfrm rot="10800000">
        <a:off x="0" y="3627437"/>
        <a:ext cx="5772150" cy="2176462"/>
      </dsp:txXfrm>
    </dsp:sp>
    <dsp:sp modelId="{F9BB1F0A-194B-4D9D-9056-D55E5B7586AE}">
      <dsp:nvSpPr>
        <dsp:cNvPr id="0" name=""/>
        <dsp:cNvSpPr/>
      </dsp:nvSpPr>
      <dsp:spPr>
        <a:xfrm rot="5400000">
          <a:off x="7207250" y="1466849"/>
          <a:ext cx="2901950" cy="57721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выражающие различные чувства,</a:t>
          </a:r>
          <a:endParaRPr lang="ru-RU" sz="3800" kern="1200" dirty="0"/>
        </a:p>
      </dsp:txBody>
      <dsp:txXfrm rot="-5400000">
        <a:off x="5772149" y="3627437"/>
        <a:ext cx="5772150" cy="2176462"/>
      </dsp:txXfrm>
    </dsp:sp>
    <dsp:sp modelId="{057C9082-4E6D-4876-BA3F-7ADA53EC4544}">
      <dsp:nvSpPr>
        <dsp:cNvPr id="0" name=""/>
        <dsp:cNvSpPr/>
      </dsp:nvSpPr>
      <dsp:spPr>
        <a:xfrm>
          <a:off x="4040505" y="2176462"/>
          <a:ext cx="3463290" cy="1450975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Междометие</a:t>
          </a:r>
          <a:endParaRPr lang="ru-RU" sz="3800" kern="1200" dirty="0"/>
        </a:p>
      </dsp:txBody>
      <dsp:txXfrm>
        <a:off x="4111336" y="2247293"/>
        <a:ext cx="3321628" cy="13093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53ABBE-EA77-4D71-817D-1776DA4CBB48}">
      <dsp:nvSpPr>
        <dsp:cNvPr id="0" name=""/>
        <dsp:cNvSpPr/>
      </dsp:nvSpPr>
      <dsp:spPr>
        <a:xfrm>
          <a:off x="3311220" y="0"/>
          <a:ext cx="4242210" cy="229362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АХ</a:t>
          </a:r>
          <a:endParaRPr lang="ru-RU" sz="3000" kern="1200" dirty="0"/>
        </a:p>
      </dsp:txBody>
      <dsp:txXfrm>
        <a:off x="4371773" y="1146810"/>
        <a:ext cx="2121105" cy="1146810"/>
      </dsp:txXfrm>
    </dsp:sp>
    <dsp:sp modelId="{A7C724BF-BD6F-4799-A364-DC5692BC3486}">
      <dsp:nvSpPr>
        <dsp:cNvPr id="0" name=""/>
        <dsp:cNvSpPr/>
      </dsp:nvSpPr>
      <dsp:spPr>
        <a:xfrm>
          <a:off x="1228567" y="2267335"/>
          <a:ext cx="4247440" cy="229362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ЭХ</a:t>
          </a:r>
          <a:endParaRPr lang="ru-RU" sz="3000" kern="1200" dirty="0"/>
        </a:p>
      </dsp:txBody>
      <dsp:txXfrm>
        <a:off x="2290427" y="3414145"/>
        <a:ext cx="2123720" cy="1146810"/>
      </dsp:txXfrm>
    </dsp:sp>
    <dsp:sp modelId="{FA7FE447-817F-466A-94D6-C4C05C7BACA2}">
      <dsp:nvSpPr>
        <dsp:cNvPr id="0" name=""/>
        <dsp:cNvSpPr/>
      </dsp:nvSpPr>
      <dsp:spPr>
        <a:xfrm rot="10800000">
          <a:off x="3346645" y="2267335"/>
          <a:ext cx="4220903" cy="229362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БАТЮШКИ</a:t>
          </a:r>
          <a:endParaRPr lang="ru-RU" sz="3000" kern="1200" dirty="0"/>
        </a:p>
      </dsp:txBody>
      <dsp:txXfrm rot="10800000">
        <a:off x="4401871" y="2267335"/>
        <a:ext cx="2110451" cy="1146810"/>
      </dsp:txXfrm>
    </dsp:sp>
    <dsp:sp modelId="{A5E03F64-03D8-42AA-8EDC-D57A5160D1DE}">
      <dsp:nvSpPr>
        <dsp:cNvPr id="0" name=""/>
        <dsp:cNvSpPr/>
      </dsp:nvSpPr>
      <dsp:spPr>
        <a:xfrm>
          <a:off x="5454505" y="2254192"/>
          <a:ext cx="4115717" cy="229362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ОЙ</a:t>
          </a:r>
          <a:endParaRPr lang="ru-RU" sz="3000" kern="1200" dirty="0"/>
        </a:p>
      </dsp:txBody>
      <dsp:txXfrm>
        <a:off x="6483434" y="3401002"/>
        <a:ext cx="2057859" cy="11468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85436576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5323508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7117299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7917755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15869598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8657027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8255412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0666502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9238281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4249483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2247777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ABFD46C-89E5-44C9-AA65-2BB746EFEF06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1D0DDBF-4D2E-4850-A612-12B4C7300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509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6400" y="882376"/>
            <a:ext cx="11353800" cy="2926080"/>
          </a:xfrm>
        </p:spPr>
        <p:txBody>
          <a:bodyPr>
            <a:normAutofit/>
          </a:bodyPr>
          <a:lstStyle/>
          <a:p>
            <a:r>
              <a:rPr lang="ru-RU" sz="8800" b="0" cap="none" dirty="0">
                <a:solidFill>
                  <a:schemeClr val="bg1"/>
                </a:solidFill>
                <a:latin typeface="Allegretto Script Two" panose="03000607070000090002" pitchFamily="66" charset="-52"/>
              </a:rPr>
              <a:t>П</a:t>
            </a:r>
            <a:r>
              <a:rPr lang="ru-RU" sz="8800" b="0" cap="none" dirty="0" smtClean="0">
                <a:solidFill>
                  <a:schemeClr val="bg1"/>
                </a:solidFill>
                <a:latin typeface="Allegretto Script Two" panose="03000607070000090002" pitchFamily="66" charset="-52"/>
              </a:rPr>
              <a:t>ятнадцатое апреля</a:t>
            </a:r>
            <a:endParaRPr lang="ru-RU" sz="8800" b="0" cap="none" dirty="0">
              <a:solidFill>
                <a:schemeClr val="bg1"/>
              </a:solidFill>
              <a:latin typeface="Allegretto Script Two" panose="03000607070000090002" pitchFamily="66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Allegretto Script Two" panose="03000607070000090002" pitchFamily="66" charset="-52"/>
              </a:rPr>
              <a:t>Классная работа</a:t>
            </a:r>
            <a:endParaRPr lang="ru-RU" sz="6600" dirty="0">
              <a:solidFill>
                <a:schemeClr val="bg1"/>
              </a:solidFill>
              <a:latin typeface="Allegretto Script Two" panose="03000607070000090002" pitchFamily="66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53704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нужно запомнить!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b="1" i="1" dirty="0" smtClean="0"/>
              <a:t>МЕЖДОМЕТИЕ </a:t>
            </a:r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4400" b="1" i="1" dirty="0" smtClean="0"/>
              <a:t>, СТОЯЩЕЕ ПЕРЕД ОБРАЩЕНИЕМ, </a:t>
            </a:r>
          </a:p>
          <a:p>
            <a:pPr marL="45720" indent="0" algn="ctr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НЕ ОТДЕЛЯЕТСЯ </a:t>
            </a:r>
            <a:r>
              <a:rPr lang="ru-RU" sz="4400" b="1" i="1" dirty="0" smtClean="0"/>
              <a:t>ОТ НЕГО ЗНАКОМ ПРЕПИНАНИЯ</a:t>
            </a:r>
            <a:r>
              <a:rPr lang="ru-RU" b="1" i="1" dirty="0" smtClean="0"/>
              <a:t>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3655823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lenagold.ru/s/sob/sobaka42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05241" y="3695066"/>
            <a:ext cx="2803574" cy="287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5253495" y="3016886"/>
            <a:ext cx="1347537" cy="678180"/>
          </a:xfrm>
          <a:prstGeom prst="wedgeEllipseCallout">
            <a:avLst>
              <a:gd name="adj1" fmla="val 77977"/>
              <a:gd name="adj2" fmla="val 7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ГАВ-ГАВ</a:t>
            </a:r>
            <a:endParaRPr lang="ru-RU" dirty="0"/>
          </a:p>
        </p:txBody>
      </p:sp>
      <p:pic>
        <p:nvPicPr>
          <p:cNvPr id="1030" name="Picture 6" descr="http://img.lenagold.ru/p/pet/petuh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-26008012"/>
            <a:ext cx="3600000" cy="374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g-fotki.yandex.ru/get/68556/2449448.85/0_136903_2d61ee67_ori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6838" y="2509084"/>
            <a:ext cx="2770631" cy="323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ая выноска 4"/>
          <p:cNvSpPr/>
          <p:nvPr/>
        </p:nvSpPr>
        <p:spPr>
          <a:xfrm>
            <a:off x="4747469" y="1569677"/>
            <a:ext cx="1401910" cy="670645"/>
          </a:xfrm>
          <a:prstGeom prst="wedgeRectCallout">
            <a:avLst>
              <a:gd name="adj1" fmla="val -72619"/>
              <a:gd name="adj2" fmla="val 937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КУКАРЕКУ</a:t>
            </a:r>
            <a:endParaRPr lang="ru-RU" dirty="0"/>
          </a:p>
        </p:txBody>
      </p:sp>
      <p:pic>
        <p:nvPicPr>
          <p:cNvPr id="1034" name="Picture 10" descr="Photo from album &quot;Красавица и Чудовище&quot; on | Beleza feral, Beas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107" y="609600"/>
            <a:ext cx="25908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2712887" y="544830"/>
            <a:ext cx="1571667" cy="857250"/>
          </a:xfrm>
          <a:prstGeom prst="cloudCallout">
            <a:avLst>
              <a:gd name="adj1" fmla="val -76589"/>
              <a:gd name="adj2" fmla="val 202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ТИК-ТАК</a:t>
            </a:r>
            <a:endParaRPr lang="ru-RU" dirty="0"/>
          </a:p>
        </p:txBody>
      </p:sp>
      <p:pic>
        <p:nvPicPr>
          <p:cNvPr id="1036" name="Picture 12" descr="Девочка смеется, мальчик улыбается. - Люди - Отрисовки ..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37150" y="1357291"/>
            <a:ext cx="2543331" cy="242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9708815" y="544830"/>
            <a:ext cx="1410029" cy="782053"/>
          </a:xfrm>
          <a:prstGeom prst="wedgeRoundRectCallout">
            <a:avLst>
              <a:gd name="adj1" fmla="val -51907"/>
              <a:gd name="adj2" fmla="val 941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ХА-ХА-ХА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10582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7650" y="882376"/>
            <a:ext cx="11677650" cy="2926080"/>
          </a:xfrm>
        </p:spPr>
        <p:txBody>
          <a:bodyPr/>
          <a:lstStyle/>
          <a:p>
            <a:r>
              <a:rPr lang="ru-RU" dirty="0" smtClean="0"/>
              <a:t>ЗВУКОПОДРАЖАТЕЛЬНЫЕ СЛОВА</a:t>
            </a:r>
            <a:endParaRPr lang="ru-RU" dirty="0"/>
          </a:p>
        </p:txBody>
      </p:sp>
      <p:sp>
        <p:nvSpPr>
          <p:cNvPr id="7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§ 40, стр. 232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17872057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12592734"/>
              </p:ext>
            </p:extLst>
          </p:nvPr>
        </p:nvGraphicFramePr>
        <p:xfrm>
          <a:off x="1159668" y="2166580"/>
          <a:ext cx="9872664" cy="3308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0888"/>
                <a:gridCol w="3290888"/>
                <a:gridCol w="3290888"/>
              </a:tblGrid>
              <a:tr h="150978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Люди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Животные / птицы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Звуки, издаваемые предметами и явлениями природы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78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650903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2570328"/>
          </a:xfrm>
        </p:spPr>
        <p:txBody>
          <a:bodyPr>
            <a:normAutofit/>
          </a:bodyPr>
          <a:lstStyle/>
          <a:p>
            <a:r>
              <a:rPr lang="ru-RU" dirty="0" smtClean="0"/>
              <a:t>Междометия и звукоподражания участвуют в образовании слов разных частей речи: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3029802"/>
            <a:ext cx="9872871" cy="3066197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Гав-</a:t>
            </a:r>
            <a:r>
              <a:rPr lang="ru-RU" sz="2800" i="1" dirty="0" smtClean="0">
                <a:solidFill>
                  <a:srgbClr val="FF0000"/>
                </a:solidFill>
              </a:rPr>
              <a:t>гав</a:t>
            </a:r>
            <a:r>
              <a:rPr lang="ru-RU" sz="2800" i="1" dirty="0" smtClean="0"/>
              <a:t>кать</a:t>
            </a:r>
          </a:p>
          <a:p>
            <a:r>
              <a:rPr lang="ru-RU" sz="2800" i="1" dirty="0" err="1" smtClean="0"/>
              <a:t>Бу-бу</a:t>
            </a:r>
            <a:r>
              <a:rPr lang="ru-RU" sz="2800" i="1" dirty="0" smtClean="0"/>
              <a:t> — </a:t>
            </a:r>
            <a:r>
              <a:rPr lang="ru-RU" sz="2800" i="1" dirty="0" smtClean="0">
                <a:solidFill>
                  <a:srgbClr val="FF0000"/>
                </a:solidFill>
              </a:rPr>
              <a:t>бу</a:t>
            </a:r>
            <a:r>
              <a:rPr lang="ru-RU" sz="2800" i="1" dirty="0" smtClean="0"/>
              <a:t>бнить и др.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xmlns="" val="30541026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5219" y="364679"/>
            <a:ext cx="9761561" cy="1123211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Allegretto Script Two" panose="03000607070000090002" pitchFamily="66" charset="-52"/>
              </a:rPr>
              <a:t>Домашнее задание</a:t>
            </a:r>
            <a:endParaRPr lang="ru-RU" sz="7200" dirty="0">
              <a:latin typeface="Allegretto Script Two" panose="03000607070000090002" pitchFamily="66" charset="-52"/>
            </a:endParaRPr>
          </a:p>
        </p:txBody>
      </p:sp>
      <p:pic>
        <p:nvPicPr>
          <p:cNvPr id="3074" name="Picture 2" descr="Северный край. Сибирская река — Википеди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946897" y="2074460"/>
            <a:ext cx="3653225" cy="259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86603" y="1310185"/>
            <a:ext cx="7660294" cy="3943633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3300" dirty="0" smtClean="0"/>
              <a:t>§40 Повторить.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300" dirty="0" smtClean="0"/>
              <a:t>Упражнение </a:t>
            </a:r>
            <a:r>
              <a:rPr lang="ru-RU" sz="3300" dirty="0" smtClean="0">
                <a:solidFill>
                  <a:schemeClr val="tx1"/>
                </a:solidFill>
              </a:rPr>
              <a:t>№ 498</a:t>
            </a:r>
            <a:r>
              <a:rPr lang="ru-RU" sz="3300" dirty="0" smtClean="0"/>
              <a:t>, 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300" dirty="0" smtClean="0">
                <a:solidFill>
                  <a:srgbClr val="549E39"/>
                </a:solidFill>
              </a:rPr>
              <a:t>Упражнение</a:t>
            </a:r>
            <a:r>
              <a:rPr lang="ru-RU" sz="3300" dirty="0" smtClean="0">
                <a:solidFill>
                  <a:schemeClr val="tx1"/>
                </a:solidFill>
              </a:rPr>
              <a:t> №501</a:t>
            </a:r>
            <a:r>
              <a:rPr lang="ru-RU" sz="3300" dirty="0" smtClean="0"/>
              <a:t> пункт 4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300" dirty="0" smtClean="0"/>
              <a:t>Напишите сочинение по картине </a:t>
            </a:r>
            <a:r>
              <a:rPr lang="ru-RU" sz="3300" dirty="0" err="1" smtClean="0"/>
              <a:t>М.Васнецова</a:t>
            </a:r>
            <a:r>
              <a:rPr lang="ru-RU" sz="3300" dirty="0" smtClean="0"/>
              <a:t> «Северный край».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300" dirty="0" smtClean="0"/>
              <a:t>Постарайтесь использовать междометия и звукоподражания.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300" dirty="0" smtClean="0"/>
              <a:t>При написании воспользуйтесь следующими словосочетаниями: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786" y="5253818"/>
            <a:ext cx="7548713" cy="13238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43" y="5253818"/>
            <a:ext cx="7548713" cy="132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095770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59564" y="1965960"/>
            <a:ext cx="9872871" cy="40386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____, я сегодня так трудился!</a:t>
            </a:r>
          </a:p>
          <a:p>
            <a:r>
              <a:rPr lang="ru-RU" sz="4000" dirty="0" smtClean="0"/>
              <a:t>____, было тяжело местами.</a:t>
            </a:r>
          </a:p>
          <a:p>
            <a:r>
              <a:rPr lang="ru-RU" sz="4000" dirty="0" smtClean="0"/>
              <a:t>____, я справился с трудностями!</a:t>
            </a:r>
          </a:p>
          <a:p>
            <a:r>
              <a:rPr lang="ru-RU" sz="4000" dirty="0" smtClean="0"/>
              <a:t>«____», — говорю я учителю, когда закончился урок.</a:t>
            </a:r>
          </a:p>
        </p:txBody>
      </p:sp>
    </p:spTree>
    <p:extLst>
      <p:ext uri="{BB962C8B-B14F-4D97-AF65-F5344CB8AC3E}">
        <p14:creationId xmlns:p14="http://schemas.microsoft.com/office/powerpoint/2010/main" xmlns="" val="42235880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56509" y="4921432"/>
            <a:ext cx="9875520" cy="13563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 Е Ж Д О М Е Т И 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6509" y="515983"/>
            <a:ext cx="9872871" cy="4038600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Слова этой части р</a:t>
            </a:r>
            <a:r>
              <a:rPr lang="ru-RU" sz="4000" dirty="0" smtClean="0">
                <a:solidFill>
                  <a:schemeClr val="tx1"/>
                </a:solidFill>
              </a:rPr>
              <a:t>е</a:t>
            </a:r>
            <a:r>
              <a:rPr lang="ru-RU" sz="4000" dirty="0" smtClean="0"/>
              <a:t>чи и</a:t>
            </a:r>
            <a:r>
              <a:rPr lang="ru-RU" sz="4000" dirty="0" smtClean="0">
                <a:solidFill>
                  <a:schemeClr val="tx1"/>
                </a:solidFill>
              </a:rPr>
              <a:t>м</a:t>
            </a:r>
            <a:r>
              <a:rPr lang="ru-RU" sz="4000" dirty="0" smtClean="0"/>
              <a:t>еют одинаковое звучание на </a:t>
            </a:r>
            <a:r>
              <a:rPr lang="ru-RU" sz="4000" dirty="0" smtClean="0">
                <a:solidFill>
                  <a:schemeClr val="tx1"/>
                </a:solidFill>
              </a:rPr>
              <a:t>м</a:t>
            </a:r>
            <a:r>
              <a:rPr lang="ru-RU" sz="4000" dirty="0" smtClean="0"/>
              <a:t>ногих языках.</a:t>
            </a:r>
          </a:p>
          <a:p>
            <a:r>
              <a:rPr lang="ru-RU" sz="4000" dirty="0" smtClean="0"/>
              <a:t>Слова этой части р</a:t>
            </a:r>
            <a:r>
              <a:rPr lang="ru-RU" sz="4000" dirty="0" smtClean="0">
                <a:solidFill>
                  <a:schemeClr val="tx1"/>
                </a:solidFill>
              </a:rPr>
              <a:t>е</a:t>
            </a:r>
            <a:r>
              <a:rPr lang="ru-RU" sz="4000" dirty="0" smtClean="0"/>
              <a:t>чи выражают разные чувства говорящего.</a:t>
            </a:r>
          </a:p>
          <a:p>
            <a:r>
              <a:rPr lang="ru-RU" sz="4000" dirty="0" smtClean="0"/>
              <a:t>Эта часть реч</a:t>
            </a:r>
            <a:r>
              <a:rPr lang="ru-RU" sz="4000" dirty="0" smtClean="0">
                <a:solidFill>
                  <a:schemeClr val="tx1"/>
                </a:solidFill>
              </a:rPr>
              <a:t>и</a:t>
            </a:r>
            <a:r>
              <a:rPr lang="ru-RU" sz="4000" dirty="0" smtClean="0"/>
              <a:t> не является самостоятельной или слу</a:t>
            </a:r>
            <a:r>
              <a:rPr lang="ru-RU" sz="4000" dirty="0" smtClean="0">
                <a:solidFill>
                  <a:schemeClr val="tx1"/>
                </a:solidFill>
              </a:rPr>
              <a:t>ж</a:t>
            </a:r>
            <a:r>
              <a:rPr lang="ru-RU" sz="4000" dirty="0" smtClean="0"/>
              <a:t>ебной.</a:t>
            </a:r>
          </a:p>
          <a:p>
            <a:r>
              <a:rPr lang="ru-RU" sz="4000" dirty="0" smtClean="0"/>
              <a:t>К э</a:t>
            </a:r>
            <a:r>
              <a:rPr lang="ru-RU" sz="4000" dirty="0" smtClean="0">
                <a:solidFill>
                  <a:schemeClr val="tx1"/>
                </a:solidFill>
              </a:rPr>
              <a:t>т</a:t>
            </a:r>
            <a:r>
              <a:rPr lang="ru-RU" sz="4000" dirty="0" smtClean="0"/>
              <a:t>ой части р</a:t>
            </a:r>
            <a:r>
              <a:rPr lang="ru-RU" sz="4000" dirty="0" smtClean="0">
                <a:solidFill>
                  <a:schemeClr val="tx1"/>
                </a:solidFill>
              </a:rPr>
              <a:t>е</a:t>
            </a:r>
            <a:r>
              <a:rPr lang="ru-RU" sz="4000" dirty="0" smtClean="0"/>
              <a:t>чи нельзя задать в</a:t>
            </a:r>
            <a:r>
              <a:rPr lang="ru-RU" sz="4000" dirty="0" smtClean="0">
                <a:solidFill>
                  <a:schemeClr val="tx1"/>
                </a:solidFill>
              </a:rPr>
              <a:t>о</a:t>
            </a:r>
            <a:r>
              <a:rPr lang="ru-RU" sz="4000" dirty="0" smtClean="0"/>
              <a:t>прос</a:t>
            </a:r>
            <a:r>
              <a:rPr lang="ru-RU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3536137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Междометия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§ 40, стр. 227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1176718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86208802"/>
              </p:ext>
            </p:extLst>
          </p:nvPr>
        </p:nvGraphicFramePr>
        <p:xfrm>
          <a:off x="317500" y="571500"/>
          <a:ext cx="115443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86664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57C9082-4E6D-4876-BA3F-7ADA53EC45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057C9082-4E6D-4876-BA3F-7ADA53EC45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dgm id="{057C9082-4E6D-4876-BA3F-7ADA53EC45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dgm id="{057C9082-4E6D-4876-BA3F-7ADA53EC45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4350968-3F17-4D90-8539-23E4D9366A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dgm id="{54350968-3F17-4D90-8539-23E4D9366A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dgm id="{54350968-3F17-4D90-8539-23E4D9366A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54350968-3F17-4D90-8539-23E4D9366A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2A34283-852E-4426-BC22-295B4EEFB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dgm id="{A2A34283-852E-4426-BC22-295B4EEFB7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A2A34283-852E-4426-BC22-295B4EEFB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A2A34283-852E-4426-BC22-295B4EEFB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9BB1F0A-194B-4D9D-9056-D55E5B7586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dgm id="{F9BB1F0A-194B-4D9D-9056-D55E5B7586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dgm id="{F9BB1F0A-194B-4D9D-9056-D55E5B7586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dgm id="{F9BB1F0A-194B-4D9D-9056-D55E5B7586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8E52A44-0A34-4253-A91B-8FEF6E2329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dgm id="{38E52A44-0A34-4253-A91B-8FEF6E2329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dgm id="{38E52A44-0A34-4253-A91B-8FEF6E2329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dgm id="{38E52A44-0A34-4253-A91B-8FEF6E2329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  <p:bldGraphic spid="6" grpId="1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Группы междометий</a:t>
            </a:r>
            <a:endParaRPr lang="ru-RU" sz="6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15795443"/>
              </p:ext>
            </p:extLst>
          </p:nvPr>
        </p:nvGraphicFramePr>
        <p:xfrm>
          <a:off x="1143000" y="2057398"/>
          <a:ext cx="9872664" cy="3953692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3290888"/>
                <a:gridCol w="3290888"/>
                <a:gridCol w="3290888"/>
              </a:tblGrid>
              <a:tr h="1260566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Чувства</a:t>
                      </a:r>
                      <a:endParaRPr lang="ru-RU" sz="4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Команда,</a:t>
                      </a:r>
                      <a:r>
                        <a:rPr lang="ru-RU" sz="4400" baseline="0" dirty="0" smtClean="0"/>
                        <a:t> приказ</a:t>
                      </a:r>
                      <a:endParaRPr lang="ru-RU" sz="4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Речевой этикет</a:t>
                      </a:r>
                      <a:endParaRPr lang="ru-RU" sz="4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5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5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746688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Это интересно!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99" y="1965960"/>
            <a:ext cx="10482943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/>
              <a:t>Русский грамматический словарь включил в себя </a:t>
            </a:r>
            <a:r>
              <a:rPr lang="ru-RU" sz="2800" dirty="0" smtClean="0"/>
              <a:t>междометие</a:t>
            </a:r>
          </a:p>
          <a:p>
            <a:pPr marL="45720" indent="0" algn="ctr">
              <a:buNone/>
            </a:pPr>
            <a:r>
              <a:rPr lang="ru-RU" sz="2800" dirty="0" smtClean="0"/>
              <a:t>«</a:t>
            </a:r>
            <a:r>
              <a:rPr lang="ru-RU" sz="2800" dirty="0" err="1" smtClean="0"/>
              <a:t>Физкульт</a:t>
            </a:r>
            <a:r>
              <a:rPr lang="ru-RU" sz="2800" dirty="0" smtClean="0"/>
              <a:t> </a:t>
            </a:r>
            <a:r>
              <a:rPr lang="ru-RU" sz="2800" dirty="0"/>
              <a:t>– привет» 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длиной </a:t>
            </a:r>
            <a:r>
              <a:rPr lang="ru-RU" sz="2800" dirty="0"/>
              <a:t>в 14, либо 15 букв (зависит от статуса дефиса</a:t>
            </a:r>
            <a:r>
              <a:rPr lang="ru-RU" sz="2800" dirty="0" smtClean="0"/>
              <a:t>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2075408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7908" y="296092"/>
            <a:ext cx="9875520" cy="1356360"/>
          </a:xfrm>
        </p:spPr>
        <p:txBody>
          <a:bodyPr/>
          <a:lstStyle/>
          <a:p>
            <a:pPr algn="ctr"/>
            <a:r>
              <a:rPr lang="ru-RU" dirty="0" smtClean="0"/>
              <a:t>«Тип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» или «</a:t>
            </a:r>
            <a:r>
              <a:rPr lang="ru-RU" dirty="0" err="1" smtClean="0"/>
              <a:t>Тип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890" y="1652452"/>
            <a:ext cx="11351623" cy="4865914"/>
          </a:xfrm>
        </p:spPr>
        <p:txBody>
          <a:bodyPr>
            <a:normAutofit/>
          </a:bodyPr>
          <a:lstStyle/>
          <a:p>
            <a:pPr fontAlgn="t"/>
            <a:r>
              <a:rPr lang="ru-RU" sz="2800" i="1" dirty="0"/>
              <a:t>Типа</a:t>
            </a:r>
            <a:r>
              <a:rPr lang="ru-RU" sz="2800" dirty="0"/>
              <a:t> — это частица, а также междометие (в зависимости от функции в контексте</a:t>
            </a:r>
            <a:r>
              <a:rPr lang="ru-RU" sz="2800" dirty="0" smtClean="0"/>
              <a:t>),вводное слово, слово-паразит. </a:t>
            </a:r>
            <a:endParaRPr lang="ru-RU" sz="2800" dirty="0"/>
          </a:p>
          <a:p>
            <a:pPr fontAlgn="t"/>
            <a:r>
              <a:rPr lang="ru-RU" sz="2800" dirty="0" smtClean="0"/>
              <a:t>От существительного в </a:t>
            </a:r>
            <a:r>
              <a:rPr lang="ru-RU" sz="2800" dirty="0"/>
              <a:t>форме родительного падежа  </a:t>
            </a:r>
            <a:r>
              <a:rPr lang="ru-RU" sz="2800" i="1" dirty="0">
                <a:solidFill>
                  <a:schemeClr val="tx1"/>
                </a:solidFill>
              </a:rPr>
              <a:t>тип</a:t>
            </a:r>
            <a:r>
              <a:rPr lang="ru-RU" sz="2800" dirty="0"/>
              <a:t> в </a:t>
            </a:r>
            <a:r>
              <a:rPr lang="ru-RU" sz="2800" dirty="0" smtClean="0"/>
              <a:t>значении:</a:t>
            </a:r>
            <a:endParaRPr lang="ru-RU" sz="2800" dirty="0"/>
          </a:p>
          <a:p>
            <a:pPr marL="502920" indent="-457200" fontAlgn="t">
              <a:buFont typeface="+mj-lt"/>
              <a:buAutoNum type="arabicPeriod"/>
            </a:pPr>
            <a:r>
              <a:rPr lang="ru-RU" sz="2800" i="1" dirty="0" smtClean="0"/>
              <a:t>форма, вид чего-нибудь, обладающие определёнными признаками;</a:t>
            </a:r>
          </a:p>
          <a:p>
            <a:pPr marL="502920" indent="-457200" fontAlgn="t">
              <a:buFont typeface="+mj-lt"/>
              <a:buAutoNum type="arabicPeriod"/>
            </a:pPr>
            <a:r>
              <a:rPr lang="ru-RU" sz="2800" i="1" dirty="0" smtClean="0"/>
              <a:t>образец, которому соответствует известная группа предметов, явлений</a:t>
            </a:r>
            <a:r>
              <a:rPr lang="ru-RU" sz="2800" dirty="0" smtClean="0"/>
              <a:t>. </a:t>
            </a:r>
            <a:endParaRPr lang="ru-RU" sz="2800" dirty="0"/>
          </a:p>
          <a:p>
            <a:pPr fontAlgn="t"/>
            <a:r>
              <a:rPr lang="ru-RU" sz="2800" dirty="0"/>
              <a:t>«Я </a:t>
            </a:r>
            <a:r>
              <a:rPr lang="ru-RU" sz="2800" i="1" dirty="0">
                <a:solidFill>
                  <a:schemeClr val="tx1"/>
                </a:solidFill>
              </a:rPr>
              <a:t>типа</a:t>
            </a:r>
            <a:r>
              <a:rPr lang="ru-RU" sz="2800" dirty="0"/>
              <a:t> к ней подошел и </a:t>
            </a:r>
            <a:r>
              <a:rPr lang="ru-RU" sz="2800" i="1" dirty="0">
                <a:solidFill>
                  <a:schemeClr val="tx1"/>
                </a:solidFill>
              </a:rPr>
              <a:t>типа</a:t>
            </a:r>
            <a:r>
              <a:rPr lang="ru-RU" sz="2800" dirty="0"/>
              <a:t> говорю,</a:t>
            </a:r>
            <a:r>
              <a:rPr lang="ru-RU" sz="2800" dirty="0">
                <a:solidFill>
                  <a:schemeClr val="tx1"/>
                </a:solidFill>
              </a:rPr>
              <a:t> </a:t>
            </a:r>
            <a:r>
              <a:rPr lang="ru-RU" sz="2800" i="1" dirty="0">
                <a:solidFill>
                  <a:schemeClr val="tx1"/>
                </a:solidFill>
              </a:rPr>
              <a:t>типа</a:t>
            </a:r>
            <a:r>
              <a:rPr lang="ru-RU" sz="2800" dirty="0"/>
              <a:t>…». </a:t>
            </a:r>
            <a:endParaRPr lang="ru-RU" sz="2800" dirty="0" smtClean="0"/>
          </a:p>
          <a:p>
            <a:pPr fontAlgn="t"/>
            <a:r>
              <a:rPr lang="ru-RU" sz="2800" dirty="0" smtClean="0"/>
              <a:t>«</a:t>
            </a:r>
            <a:r>
              <a:rPr lang="ru-RU" sz="2800" dirty="0"/>
              <a:t>ЛОЖНАЯ ГРАМОТНОСТЬ». </a:t>
            </a:r>
          </a:p>
          <a:p>
            <a:pPr fontAlgn="t"/>
            <a:r>
              <a:rPr lang="ru-RU" sz="2800" dirty="0"/>
              <a:t>С</a:t>
            </a:r>
            <a:r>
              <a:rPr lang="ru-RU" sz="2800" dirty="0" smtClean="0"/>
              <a:t>лово</a:t>
            </a:r>
            <a:r>
              <a:rPr lang="ru-RU" sz="2800" dirty="0"/>
              <a:t> </a:t>
            </a:r>
            <a:r>
              <a:rPr lang="ru-RU" sz="2800" i="1" dirty="0">
                <a:solidFill>
                  <a:schemeClr val="tx1"/>
                </a:solidFill>
              </a:rPr>
              <a:t>тип</a:t>
            </a:r>
            <a:r>
              <a:rPr lang="ru-RU" sz="2800" i="1" dirty="0">
                <a:solidFill>
                  <a:srgbClr val="FF0000"/>
                </a:solidFill>
              </a:rPr>
              <a:t>а</a:t>
            </a:r>
            <a:r>
              <a:rPr lang="ru-RU" sz="2800" dirty="0"/>
              <a:t> — правильное, а </a:t>
            </a:r>
            <a:r>
              <a:rPr lang="ru-RU" sz="2800" i="1" dirty="0" err="1"/>
              <a:t>типо</a:t>
            </a:r>
            <a:r>
              <a:rPr lang="ru-RU" sz="2800" dirty="0"/>
              <a:t> — ошибка.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43372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Сколько чувств в слове «Ой»?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63200232"/>
              </p:ext>
            </p:extLst>
          </p:nvPr>
        </p:nvGraphicFramePr>
        <p:xfrm>
          <a:off x="681364" y="1965960"/>
          <a:ext cx="10798791" cy="4587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125190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53ABBE-EA77-4D71-817D-1776DA4CBB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453ABBE-EA77-4D71-817D-1776DA4CBB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C724BF-BD6F-4799-A364-DC5692BC34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A7C724BF-BD6F-4799-A364-DC5692BC34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7FE447-817F-466A-94D6-C4C05C7BAC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A7FE447-817F-466A-94D6-C4C05C7BAC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E03F64-03D8-42AA-8EDC-D57A5160D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A5E03F64-03D8-42AA-8EDC-D57A5160D1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037" y="999756"/>
            <a:ext cx="7781925" cy="509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97028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217</TotalTime>
  <Words>257</Words>
  <Application>Microsoft Office PowerPoint</Application>
  <PresentationFormat>Произвольный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Базис</vt:lpstr>
      <vt:lpstr>Пятнадцатое апреля</vt:lpstr>
      <vt:lpstr>М Е Ж Д О М Е Т И Е</vt:lpstr>
      <vt:lpstr>Междометия</vt:lpstr>
      <vt:lpstr>Слайд 4</vt:lpstr>
      <vt:lpstr>Группы междометий</vt:lpstr>
      <vt:lpstr>Это интересно!</vt:lpstr>
      <vt:lpstr>«Типа» или «Типо»?</vt:lpstr>
      <vt:lpstr>Сколько чувств в слове «Ой»?</vt:lpstr>
      <vt:lpstr>Слайд 9</vt:lpstr>
      <vt:lpstr>Это нужно запомнить!</vt:lpstr>
      <vt:lpstr>Слайд 11</vt:lpstr>
      <vt:lpstr>ЗВУКОПОДРАЖАТЕЛЬНЫЕ СЛОВА</vt:lpstr>
      <vt:lpstr>Слайд 13</vt:lpstr>
      <vt:lpstr>Междометия и звукоподражания участвуют в образовании слов разных частей речи:</vt:lpstr>
      <vt:lpstr>Домашнее задание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Междометие</dc:title>
  <dc:creator>Anna Kopunova</dc:creator>
  <cp:lastModifiedBy>LukinaLU</cp:lastModifiedBy>
  <cp:revision>17</cp:revision>
  <dcterms:created xsi:type="dcterms:W3CDTF">2020-04-14T10:52:19Z</dcterms:created>
  <dcterms:modified xsi:type="dcterms:W3CDTF">2022-11-08T06:14:29Z</dcterms:modified>
</cp:coreProperties>
</file>