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2CA"/>
    <a:srgbClr val="6600CC"/>
    <a:srgbClr val="9900FF"/>
    <a:srgbClr val="FF66FF"/>
    <a:srgbClr val="00CC00"/>
    <a:srgbClr val="8EE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989E7-6711-4B99-9FBE-03E4A3FDCD3B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DF91-8DD1-4193-97B8-00A9A4DDB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28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DF91-8DD1-4193-97B8-00A9A4DDBA4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178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DF91-8DD1-4193-97B8-00A9A4DDBA4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300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DF91-8DD1-4193-97B8-00A9A4DDBA4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30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DF91-8DD1-4193-97B8-00A9A4DDBA4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627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DF91-8DD1-4193-97B8-00A9A4DDBA4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736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DF91-8DD1-4193-97B8-00A9A4DDBA4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080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DF91-8DD1-4193-97B8-00A9A4DDBA4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943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8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20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30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3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61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706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95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3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697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652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17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1A561-D81E-4C70-95B0-D71B1A9EF78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EED0A-7846-44E0-BB54-DA9064957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22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007"/>
                    </a14:imgEffect>
                    <a14:imgEffect>
                      <a14:saturation sat="201000"/>
                    </a14:imgEffect>
                    <a14:imgEffect>
                      <a14:brightnessContrast contrast="3000"/>
                    </a14:imgEffect>
                  </a14:imgLayer>
                </a14:imgProps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436" y="2030295"/>
            <a:ext cx="8964000" cy="1836000"/>
          </a:xfrm>
          <a:solidFill>
            <a:srgbClr val="FFFF00"/>
          </a:solidFill>
          <a:effectLst>
            <a:softEdge rad="317500"/>
          </a:effectLst>
        </p:spPr>
        <p:txBody>
          <a:bodyPr>
            <a:prstTxWarp prst="textCanDown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rtDeco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>
                  <a:solidFill>
                    <a:srgbClr val="00CC00"/>
                  </a:solidFill>
                </a:ln>
                <a:solidFill>
                  <a:srgbClr val="CA02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игра</a:t>
            </a:r>
            <a:endParaRPr lang="ru-RU" b="1" dirty="0">
              <a:ln>
                <a:solidFill>
                  <a:srgbClr val="00CC00"/>
                </a:solidFill>
              </a:ln>
              <a:solidFill>
                <a:srgbClr val="CA02C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060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9389" y="258792"/>
            <a:ext cx="11376000" cy="6495111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 – чародей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для детей от 7 лет. Количество игроков – от восьми человек.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жребию выбирается водящий, «дедушка – чародей». И он сидит дома. Остальные игроки, разбившись на две группы поровну,  отходят в разные стороны от этого дома на расстояние  15 – 20 шагов. Каждая группа игроков также отгораживает себе дом – небольшое пространство игровой площадки. Свободное пространств  между этими домами называется полем.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«Дедушка – чародей» из своего дома спрашивает: «Кто меня боится?». «Никто!» – отвечают игроки и перебегают поле да ещё дразнят водящего «дедушка  - чародей, у тебя нет друзей!». А тот ловит бегущих и отводит их свой дом, из которого они выйти не могут.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выручить пойманных участников игры: пока «дедушка» занят ловлей кого-нибудь из бегущих, один из детей подбегает к дому «чародея», дотрагивается рукой до пойманных. И тогда каждый из них считается вырученным, после чего может беспрепятственно выйти из дома «дедушки» и присоединиться к своей прежней группе. Если «дедушка – чародей» переловит всех, то водить в следующей игре начинает тот, кого поймали первым.</a:t>
            </a:r>
          </a:p>
        </p:txBody>
      </p:sp>
    </p:spTree>
    <p:extLst>
      <p:ext uri="{BB962C8B-B14F-4D97-AF65-F5344CB8AC3E}">
        <p14:creationId xmlns:p14="http://schemas.microsoft.com/office/powerpoint/2010/main" val="715463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09452" y="393546"/>
            <a:ext cx="11016000" cy="6228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Деревянная Марья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игроков – от 2 – 3 человек.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 водящий, он становится спиной к игрокам. Остальные игроки становятся на расстоянии 5 – 7 метров.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Водящий поворачивается спиной, выкрикивает два раза: «Деревянная Марья! Деревянная Марья! Стоп!» - и поворачивается.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это время игроки должны пробежать к водящему и замереть.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водящий обнаруживает бегущего игрока, он его называет и тот становится водящим. Победитель тот, кто первым добежит до ведущего и осалит его. Остальные продолжают пока не определится следующий водящий.</a:t>
            </a:r>
          </a:p>
        </p:txBody>
      </p:sp>
    </p:spTree>
    <p:extLst>
      <p:ext uri="{BB962C8B-B14F-4D97-AF65-F5344CB8AC3E}">
        <p14:creationId xmlns:p14="http://schemas.microsoft.com/office/powerpoint/2010/main" val="3996991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8897" y="375385"/>
            <a:ext cx="10944000" cy="6156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Народная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36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богатство любой нации , её корни и истоки.</a:t>
            </a:r>
          </a:p>
          <a:p>
            <a:pPr lvl="0">
              <a:spcBef>
                <a:spcPts val="1000"/>
              </a:spcBef>
            </a:pPr>
            <a:r>
              <a:rPr lang="ru-RU" sz="36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Испокон </a:t>
            </a:r>
            <a:r>
              <a:rPr lang="ru-RU" sz="36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веку благодаря игре дети приобщались к культуре и истокам своего народа, ведь игры всегда были связанные со считалками, присказками ,прибаутками, песнями, приданиями и легендами.</a:t>
            </a:r>
          </a:p>
          <a:p>
            <a:pPr lvl="0">
              <a:spcBef>
                <a:spcPts val="1000"/>
              </a:spcBef>
            </a:pPr>
            <a:r>
              <a:rPr lang="ru-RU" sz="36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Наши </a:t>
            </a:r>
            <a:r>
              <a:rPr lang="ru-RU" sz="36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подозревают ,что многие привычные игры – это </a:t>
            </a:r>
            <a:r>
              <a:rPr lang="ru-RU" sz="3600" dirty="0" err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lang="ru-RU" sz="36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lang="ru-RU" sz="36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правнуки старинных забав наших далёких предков.</a:t>
            </a:r>
          </a:p>
        </p:txBody>
      </p:sp>
    </p:spTree>
    <p:extLst>
      <p:ext uri="{BB962C8B-B14F-4D97-AF65-F5344CB8AC3E}">
        <p14:creationId xmlns:p14="http://schemas.microsoft.com/office/powerpoint/2010/main" val="466090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8898" y="693018"/>
            <a:ext cx="10836000" cy="5760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endParaRPr lang="ru-RU" sz="32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3200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пригласить ребят поиграть,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громко прокричим «</a:t>
            </a:r>
            <a:r>
              <a:rPr lang="ru-RU" sz="3200" b="1" dirty="0" err="1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зазывалочку</a:t>
            </a:r>
            <a:r>
              <a:rPr lang="ru-RU" sz="3200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ru-RU" sz="3200" b="1" dirty="0" smtClean="0">
              <a:solidFill>
                <a:srgbClr val="66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 – тай, налетай, в интересную игру.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принимаем и не обижаем.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кто опоздает – в небо  улетает.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81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6649" y="471659"/>
            <a:ext cx="10777110" cy="6156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Салочки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для очень широкого круга детей – с пяти лет.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свободно располагаются на игровой площадке. Это может быть любая площадка во дворе, или удобная полянка с невысокой травой.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участников – водящий.</a:t>
            </a:r>
            <a:r>
              <a:rPr lang="ru-RU" sz="32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 дают в руку платочек, который он поднимает вверх и громко говорит: «Я – салка!». После этого водящий старается догнать и коснуться рукой кого–</a:t>
            </a:r>
            <a:r>
              <a:rPr lang="ru-RU" sz="2800" dirty="0" err="1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игроков. Тот, кому передается платочек, громко говорит: «Я – салка!» – игра продолжается. Новому водящему не разрешается тотчас касаться рукой осалившего его игрока.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1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64145" y="608321"/>
            <a:ext cx="11016000" cy="5976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Алёнушка и Иванушка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встают в круг и берутся за руки.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Выбираются Алёнушка и Иванушка, им завязывают глаза.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Они находятся внутри круга. Иванушка должен поймать Алёнушку.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Чтобы это сделать, он может звать её: «Алёнушка!». Алёнушка             обязательно должна откликаться: «Я здесь, Иванушка!»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Как только Иванушка поймал Алёнушку, их место занимают другие   ребята, и игра начинается сначала.</a:t>
            </a:r>
            <a:endParaRPr lang="ru-RU" sz="3200" dirty="0">
              <a:solidFill>
                <a:srgbClr val="66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86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09634" y="0"/>
            <a:ext cx="11016000" cy="6661311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3200" b="1" dirty="0" smtClean="0">
              <a:solidFill>
                <a:srgbClr val="66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Удочка</a:t>
            </a:r>
            <a:r>
              <a:rPr lang="ru-RU" sz="3200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Удочка – это  скакалка. Один её конец в руке водящего – «рыбака». Все играющие встают вокруг «рыбака» не дальше, чем на длину скакалки. «Рыбак» начинает раскручивать удочку, пытаясь задеть ею ноги игроков.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«Рыбки» должны уберечься от удочки, перепрыгнув через неё. Чтобы «рыбки» не мешали друг другу, между ними должно быть расстояние примерно в полметра. «Рыбки» не должны сходить со своих мест.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«рыбаку» удалось дотронуться до «рыбки» удочкой, то место «рыбака» занимает пойманная «рыбка».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соблюдать два условия: скакалку можно крутить в любую сторону, и нельзя поднимать её от земли выше чем на  10 – 20 см.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ru-RU" sz="3200" dirty="0" smtClean="0">
              <a:solidFill>
                <a:srgbClr val="66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625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76648" y="234554"/>
            <a:ext cx="11016000" cy="6336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 и мыши</a:t>
            </a:r>
          </a:p>
          <a:p>
            <a:pPr lvl="0">
              <a:spcBef>
                <a:spcPts val="1000"/>
              </a:spcBef>
            </a:pP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для детей 5 – 7 лет. Количество игроков 10 – 15 человек. Выбирают водящего «кота». Ему завязывают глаза, и несколько раз вращают вокруг собственной оси, чтобы он потерял ориентировку. Остальные участники игры – «мыши», находясь на безопасном расстоянии от «кота», начинают его поддразнивать: </a:t>
            </a:r>
          </a:p>
          <a:p>
            <a:pPr lvl="0" algn="ctr">
              <a:spcBef>
                <a:spcPts val="1000"/>
              </a:spcBef>
            </a:pP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Кот, кот, на чем спишь?</a:t>
            </a:r>
          </a:p>
          <a:p>
            <a:pPr lvl="0">
              <a:spcBef>
                <a:spcPts val="1000"/>
              </a:spcBef>
            </a:pPr>
            <a:r>
              <a:rPr lang="ru-RU" sz="24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- На печи.</a:t>
            </a:r>
          </a:p>
          <a:p>
            <a:pPr lvl="0">
              <a:spcBef>
                <a:spcPts val="1000"/>
              </a:spcBef>
            </a:pPr>
            <a:r>
              <a:rPr lang="ru-RU" sz="24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- Чего пьёшь?</a:t>
            </a:r>
          </a:p>
          <a:p>
            <a:pPr lvl="0">
              <a:spcBef>
                <a:spcPts val="1000"/>
              </a:spcBef>
            </a:pPr>
            <a:r>
              <a:rPr lang="ru-RU" sz="24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- Квас.</a:t>
            </a:r>
          </a:p>
          <a:p>
            <a:pPr lvl="0">
              <a:spcBef>
                <a:spcPts val="1000"/>
              </a:spcBef>
            </a:pPr>
            <a:r>
              <a:rPr lang="ru-RU" sz="24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- Лови мышек –нас!</a:t>
            </a:r>
          </a:p>
          <a:p>
            <a:pPr lvl="0">
              <a:spcBef>
                <a:spcPts val="1000"/>
              </a:spcBef>
            </a:pPr>
            <a:r>
              <a:rPr lang="ru-RU" sz="24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 разбегаются. Задача «кота» – поймать хотя бы одну «мышку». Когда «мышка» попалась,  «кота» освобождают от повязки. Теперь он становится «мышкой», а пойманная «мышка» – «котом». И всё начинается сначала.</a:t>
            </a:r>
          </a:p>
        </p:txBody>
      </p:sp>
    </p:spTree>
    <p:extLst>
      <p:ext uri="{BB962C8B-B14F-4D97-AF65-F5344CB8AC3E}">
        <p14:creationId xmlns:p14="http://schemas.microsoft.com/office/powerpoint/2010/main" val="86002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4939" y="0"/>
            <a:ext cx="11016000" cy="6660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Репка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эту забавную игру играли когда – то в Вятке. Количество участников – от 6 человек. С помощью считалки выбирали репку: «Раз, два, три, четыре, пять! Репкой быть тебе опять!».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кому довелось быть репкой, крепко цеплялся за ствол дерева или за столб. Сзади за талию его обхватывал другой игрок, того – третий и т.д.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или двое водящих старались «выдернуть репку», начиная тянуть игрока, стоящего последним в цепи. Если это удавалось ,то почти все, как правило, оказывались на земле – равновесие сохранить было очень трудно, лишь самые ловкие могли удержаться на ногах.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часто цепь разрывалась посередине. «</a:t>
            </a:r>
            <a:r>
              <a:rPr lang="ru-RU" sz="2800" dirty="0" err="1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Лыч</a:t>
            </a: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800" dirty="0" err="1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Лыч</a:t>
            </a:r>
            <a:r>
              <a:rPr lang="ru-RU" sz="2800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  -кричали устоявшие и потешались над теми ,кто свалился, не отведав репки. </a:t>
            </a:r>
            <a:endParaRPr lang="ru-RU" sz="2400" dirty="0">
              <a:solidFill>
                <a:srgbClr val="66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1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2315" y="287667"/>
            <a:ext cx="11016000" cy="608400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Стрекоза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Игра доставляет детям громадное удовольствие и развивает их физические силы.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Дети собираются во дворе или в саду, становятся на корточки, руки в бока и наперерыв, перегоняя друг друга, стараются прыжками добраться до противоположного конца места, назначенного для игры.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dirty="0" smtClean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Кто из детей первый достигнет таким способом передвижения к назначенному месту, считается победителем, причем споткнувшегося по дороге наказывают тем, что исключают его из числа играющих.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797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1085</Words>
  <Application>Microsoft Office PowerPoint</Application>
  <PresentationFormat>Широкоэкранный</PresentationFormat>
  <Paragraphs>67</Paragraphs>
  <Slides>11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Народная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26</cp:revision>
  <dcterms:created xsi:type="dcterms:W3CDTF">2022-02-23T16:26:32Z</dcterms:created>
  <dcterms:modified xsi:type="dcterms:W3CDTF">2022-11-08T14:22:15Z</dcterms:modified>
</cp:coreProperties>
</file>