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24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6BAC7C-5BC4-4D04-A300-34391785590E}" type="datetimeFigureOut">
              <a:rPr lang="ru-RU" smtClean="0"/>
              <a:pPr/>
              <a:t>08.11.2022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936A8C-D429-49E9-B805-6C009866396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692696"/>
            <a:ext cx="8229600" cy="56319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№22 комбинированного вида Красногвардейского  района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Презентация к занятию по теме: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«Обитатели морей и океанов» в старшей группе с использованием педагогической информационно-коммуникационной технологии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Составила и провела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воспитатель   Киселева Е.С.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Дата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проведения   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25.04.2021г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7772400" cy="821828"/>
          </a:xfrm>
        </p:spPr>
        <p:txBody>
          <a:bodyPr/>
          <a:lstStyle/>
          <a:p>
            <a:pPr algn="ctr"/>
            <a:r>
              <a:rPr lang="ru-RU" dirty="0" smtClean="0"/>
              <a:t>Сухопутная черепаха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5842" name="Picture 2" descr="Среднеазиатская черепаха — Википед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142984"/>
            <a:ext cx="7286644" cy="546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Морская черепаха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6866" name="Picture 2" descr="23 мая – Всемирный день черепах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8418628" cy="5267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Яйца черепах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7890" name="Picture 2" descr="Болотная черепаха, описание,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214422"/>
            <a:ext cx="6929486" cy="51971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Медуза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8914" name="Picture 2" descr="Виды медуз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357298"/>
            <a:ext cx="7877645" cy="5072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Кит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Ученые выяснили, что заставило китов стать самыми большими животными - РИА  Новости, 26.03.20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500174"/>
            <a:ext cx="8110273" cy="4595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772400" cy="9338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2">
                    <a:lumMod val="40000"/>
                    <a:lumOff val="60000"/>
                  </a:schemeClr>
                </a:solidFill>
                <a:effectLst/>
              </a:rPr>
              <a:t>Фонтан кита</a:t>
            </a:r>
            <a:endParaRPr lang="ru-RU" dirty="0">
              <a:solidFill>
                <a:schemeClr val="bg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7650" name="Picture 2" descr="Конспект занятия по развитию речи и ознакомлению с окружающим в  подготовительной группе. Кит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71612"/>
            <a:ext cx="7318347" cy="48910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Дельфин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Дельфины. Часть 2: морской спецназ | АРГУМЕН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357298"/>
            <a:ext cx="6953259" cy="52149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0722" name="AutoShape 2" descr="Дельфины и киты - млекопитающие, похожие на ры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Дельфины и киты - млекопитающие, похожие на рыб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6" name="Picture 6" descr="Нечеловеческая личность: Дельфины как братья по разуму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142984"/>
            <a:ext cx="8265554" cy="50006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7772400" cy="750390"/>
          </a:xfrm>
        </p:spPr>
        <p:txBody>
          <a:bodyPr/>
          <a:lstStyle/>
          <a:p>
            <a:pPr algn="ctr"/>
            <a:r>
              <a:rPr lang="ru-RU" dirty="0" smtClean="0"/>
              <a:t>Акула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На Гавайях обнаружили акулу со шрамами после битвы с гигантским кальмаром -  РИА Новости, 11.06.20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428736"/>
            <a:ext cx="8251260" cy="46482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7772400" cy="821828"/>
          </a:xfrm>
        </p:spPr>
        <p:txBody>
          <a:bodyPr/>
          <a:lstStyle/>
          <a:p>
            <a:pPr algn="ctr"/>
            <a:r>
              <a:rPr lang="ru-RU" dirty="0" smtClean="0"/>
              <a:t>Краб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2770" name="AutoShape 2" descr="Купить целого камчатского краба в Казани с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Купить целого камчатского краба в Казани с доставкой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Антей открыл первый цех по переработке краба в Мурманс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714488"/>
            <a:ext cx="7429552" cy="49577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7772400" cy="821828"/>
          </a:xfrm>
        </p:spPr>
        <p:txBody>
          <a:bodyPr/>
          <a:lstStyle/>
          <a:p>
            <a:pPr algn="ctr"/>
            <a:r>
              <a:rPr lang="ru-RU" dirty="0" smtClean="0"/>
              <a:t>Осьминог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3794" name="Picture 2" descr="35 Удивительных фактов о осьминогах | New-Scienc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214422"/>
            <a:ext cx="7167559" cy="53756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4818" name="Picture 2" descr="Осьминоги: фото осьминога. Удивительное морское животное - осьминог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285860"/>
            <a:ext cx="7550503" cy="50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280</TotalTime>
  <Words>62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Кит</vt:lpstr>
      <vt:lpstr>Фонтан кита</vt:lpstr>
      <vt:lpstr>Дельфин</vt:lpstr>
      <vt:lpstr>Слайд 5</vt:lpstr>
      <vt:lpstr>Акула</vt:lpstr>
      <vt:lpstr>Краб</vt:lpstr>
      <vt:lpstr>Осьминог</vt:lpstr>
      <vt:lpstr>Слайд 9</vt:lpstr>
      <vt:lpstr>Сухопутная черепаха</vt:lpstr>
      <vt:lpstr>Морская черепаха</vt:lpstr>
      <vt:lpstr>Яйца черепах</vt:lpstr>
      <vt:lpstr>Медуза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Катя</cp:lastModifiedBy>
  <cp:revision>24</cp:revision>
  <dcterms:created xsi:type="dcterms:W3CDTF">2021-05-22T08:45:31Z</dcterms:created>
  <dcterms:modified xsi:type="dcterms:W3CDTF">2022-11-08T11:50:59Z</dcterms:modified>
</cp:coreProperties>
</file>