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66C54-BF01-456B-AB05-986C816C4F3E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23E48-15C7-4848-82E4-00488F238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10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23E48-15C7-4848-82E4-00488F238E3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38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422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39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29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57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7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327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40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821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5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2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5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7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0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7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68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76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C4ADC4E-2940-49F9-8562-735247C2481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AC36C86-688C-4DBE-B7EB-0261323DE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767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8" Target="../media/image7.jpeg" Type="http://schemas.openxmlformats.org/officeDocument/2006/relationships/image"/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8.xml.rels><?xml version="1.0" encoding="UTF-8" standalone="yes" ?><Relationships xmlns="http://schemas.openxmlformats.org/package/2006/relationships"><Relationship Id="rId3" Target="../media/image36.png" Type="http://schemas.openxmlformats.org/officeDocument/2006/relationships/image"/><Relationship Id="rId7" Target="../media/image40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9.png" Type="http://schemas.openxmlformats.org/officeDocument/2006/relationships/image"/><Relationship Id="rId5" Target="../media/image38.jpe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106C7C-80DB-402E-96CE-F01DA0B97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48070"/>
            <a:ext cx="9144000" cy="230587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Liberation Sans" panose="020B0704020202020204" pitchFamily="34" charset="0"/>
              </a:rPr>
              <a:t>«Особенности построения образовательного процесса в ДОУ с учетом этнокультурного компонента образования»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B46E44A-C8C9-4EEC-AD37-E2ED3DFBEEB5}"/>
              </a:ext>
            </a:extLst>
          </p:cNvPr>
          <p:cNvSpPr/>
          <p:nvPr/>
        </p:nvSpPr>
        <p:spPr>
          <a:xfrm>
            <a:off x="1524000" y="443444"/>
            <a:ext cx="9528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«ДЕТСКИЙ САД «ЧЕБУРАШКА» с. НЫДА НАДЫМСКОГО РАЙОНА»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3F15D68-21A0-44F9-B29B-9311E2FEFE2A}"/>
              </a:ext>
            </a:extLst>
          </p:cNvPr>
          <p:cNvSpPr/>
          <p:nvPr/>
        </p:nvSpPr>
        <p:spPr>
          <a:xfrm>
            <a:off x="7266568" y="4490038"/>
            <a:ext cx="41376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Ковалева Ольга Михайловна, </a:t>
            </a:r>
          </a:p>
          <a:p>
            <a:r>
              <a:rPr lang="ru-RU" b="1" dirty="0">
                <a:solidFill>
                  <a:schemeClr val="bg1"/>
                </a:solidFill>
              </a:rPr>
              <a:t>заведующий МДОУ «Детский сад</a:t>
            </a:r>
          </a:p>
          <a:p>
            <a:r>
              <a:rPr lang="ru-RU" b="1" dirty="0">
                <a:solidFill>
                  <a:schemeClr val="bg1"/>
                </a:solidFill>
              </a:rPr>
              <a:t> «Чебурашка» с. </a:t>
            </a:r>
            <a:r>
              <a:rPr lang="ru-RU" b="1" dirty="0" err="1">
                <a:solidFill>
                  <a:schemeClr val="bg1"/>
                </a:solidFill>
              </a:rPr>
              <a:t>Ныда</a:t>
            </a:r>
            <a:r>
              <a:rPr lang="ru-RU" b="1" dirty="0">
                <a:solidFill>
                  <a:schemeClr val="bg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39752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4764A149-128D-4759-A364-32B00D2DA4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9944">
            <a:off x="463553" y="393559"/>
            <a:ext cx="1876266" cy="2677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9AE54BC-0F76-40AB-B3D6-D2E9E6B7A936}"/>
              </a:ext>
            </a:extLst>
          </p:cNvPr>
          <p:cNvSpPr/>
          <p:nvPr/>
        </p:nvSpPr>
        <p:spPr>
          <a:xfrm>
            <a:off x="4932747" y="4338210"/>
            <a:ext cx="36973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каждой группе детского сада создан уголок краеведения, где детей знакомят с традициями и бытом народов Севера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AFF71F8-2057-414B-A816-B8015F4B23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083" y="1222350"/>
            <a:ext cx="3011385" cy="2279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B98092-4773-4D60-8B9F-C3C6078135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2696" y="1222350"/>
            <a:ext cx="2809198" cy="2286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75B84FA-5791-408C-8F0E-B7C0877F3E43}"/>
              </a:ext>
            </a:extLst>
          </p:cNvPr>
          <p:cNvSpPr/>
          <p:nvPr/>
        </p:nvSpPr>
        <p:spPr>
          <a:xfrm>
            <a:off x="4633696" y="4338210"/>
            <a:ext cx="39093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849A60E-3F23-4040-B2F0-169890FD4E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0321" y="1149128"/>
            <a:ext cx="1942534" cy="2426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311DDD-565C-4A0C-B8E9-8E54DB162A3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7119" y="3987648"/>
            <a:ext cx="3048867" cy="2286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F97597-EAA0-408E-B5C8-8F7DECB024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36" y="3429000"/>
            <a:ext cx="2280650" cy="242611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288C3A4-112D-44F7-A12F-48CE4F5897D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440" y="4173164"/>
            <a:ext cx="2055610" cy="2186724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A8C0CEA-5E08-4BCF-A4E1-C8AA129B887D}"/>
              </a:ext>
            </a:extLst>
          </p:cNvPr>
          <p:cNvSpPr/>
          <p:nvPr/>
        </p:nvSpPr>
        <p:spPr>
          <a:xfrm>
            <a:off x="2292350" y="272148"/>
            <a:ext cx="967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Организация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предметно-пространственной этнокультурной среды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54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51078-C2E1-41B2-AFE9-8366BCC1B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18723"/>
            <a:ext cx="11370365" cy="8431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Национально-региональный компонент интегрирован в повседневную  образовательную деятельность в разных формах детско-взрослой совместной и самостоятельной деятельности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DF6076-286F-4457-AFBF-0727D2365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7148" y="1181100"/>
            <a:ext cx="2035549" cy="2664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5FF84E-54C3-43DB-9CD1-30DE7EE76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33965">
            <a:off x="1032326" y="1427969"/>
            <a:ext cx="3016641" cy="2170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3DA131-EAC5-4F21-9479-887791322F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6023">
            <a:off x="8201259" y="1484994"/>
            <a:ext cx="3148601" cy="2260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BF15BE-FCDB-463D-9CC9-830EDB2629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198842"/>
          <a:stretch/>
        </p:blipFill>
        <p:spPr>
          <a:xfrm>
            <a:off x="609599" y="310318"/>
            <a:ext cx="3474421" cy="62373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B285E36-AEF1-469A-83AD-1E4F20F8A02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9667" y="4199768"/>
            <a:ext cx="2304060" cy="22793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1A3C4CA-1C32-451C-B50A-6060012911E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250" y="4237112"/>
            <a:ext cx="3115486" cy="2242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8727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E6F5C78-1A8A-417B-8CF0-7D9B15C271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92"/>
          <a:stretch/>
        </p:blipFill>
        <p:spPr>
          <a:xfrm rot="5400000">
            <a:off x="4752683" y="4299010"/>
            <a:ext cx="2924143" cy="1500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0D8ED53-8366-4A6B-933D-2F46592E6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477078"/>
            <a:ext cx="11098355" cy="71561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Ежегодно принимаем участие в Муниципальном празднике национальных культур и традиций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«Дружат дети на планете»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2F27FB-BF56-4877-8D19-78AE18B1C4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58" y="1192696"/>
            <a:ext cx="3065580" cy="2043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8A5ED0-4DE7-4E1B-8589-1CEF71327C94}"/>
              </a:ext>
            </a:extLst>
          </p:cNvPr>
          <p:cNvSpPr txBox="1"/>
          <p:nvPr/>
        </p:nvSpPr>
        <p:spPr>
          <a:xfrm>
            <a:off x="2915819" y="30553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2017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F56063B-BCDD-4AF4-B064-835B2D4003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609" y="1192696"/>
            <a:ext cx="3675797" cy="2130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075ED9-00C3-4779-B292-B7537AF7F782}"/>
              </a:ext>
            </a:extLst>
          </p:cNvPr>
          <p:cNvSpPr txBox="1"/>
          <p:nvPr/>
        </p:nvSpPr>
        <p:spPr>
          <a:xfrm>
            <a:off x="7083188" y="30553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2020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DB34A8-A494-4B80-A4AF-C5FFF5EBF3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796" y="1233268"/>
            <a:ext cx="3286417" cy="2130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8EFC4D-48D1-4747-9DB6-F5A3A68347C9}"/>
              </a:ext>
            </a:extLst>
          </p:cNvPr>
          <p:cNvSpPr txBox="1"/>
          <p:nvPr/>
        </p:nvSpPr>
        <p:spPr>
          <a:xfrm>
            <a:off x="10868167" y="30553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6E7226C-4B7A-4126-9664-E37D5D6856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131" y="3806073"/>
            <a:ext cx="4322635" cy="2486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331CE2B-7C80-40D5-BF63-17B468A4BF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6504" y="3806072"/>
            <a:ext cx="3681500" cy="2486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327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DFFD90-D234-4B13-A15E-11B8B1E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423081"/>
            <a:ext cx="11298522" cy="83251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Активные участники Фестиваля детского фольклорного творчества народов Севера «Огоньки Ямала»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3AEA99-4FC8-4386-9D5D-16195933C6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2869">
            <a:off x="481355" y="1480278"/>
            <a:ext cx="3421038" cy="2565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A08CD4-DD72-480C-B755-F95A0BFE43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131" y="4506244"/>
            <a:ext cx="3052604" cy="2196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1A4200-995F-4F22-91D7-5120CF9FBA17}"/>
              </a:ext>
            </a:extLst>
          </p:cNvPr>
          <p:cNvSpPr txBox="1"/>
          <p:nvPr/>
        </p:nvSpPr>
        <p:spPr>
          <a:xfrm>
            <a:off x="2554433" y="402747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2015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BCA8B5F-AD5E-49DA-87D9-967E583E27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19414">
            <a:off x="8216866" y="1663171"/>
            <a:ext cx="3576490" cy="2435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1D97D7-24D4-4E91-82F6-46802DFA928A}"/>
              </a:ext>
            </a:extLst>
          </p:cNvPr>
          <p:cNvSpPr txBox="1"/>
          <p:nvPr/>
        </p:nvSpPr>
        <p:spPr>
          <a:xfrm>
            <a:off x="8246035" y="413691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2021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0CBABD3-23D7-4227-9F64-A0FD73E688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220" y="4614520"/>
            <a:ext cx="3151979" cy="2028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12EA33-690B-4E5A-97A8-A6D1375CB22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96" y="2754200"/>
            <a:ext cx="3720228" cy="2442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12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D84338-98FB-47B0-BCA3-64DA9F0C7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30" y="510464"/>
            <a:ext cx="11750722" cy="84066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социально–коммуникативной направленности  «Поговорим по-ненецки»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способствует привитию любви к своему народу, краю, помогает осознать, сохранить и приумножить национальную культуру, созданную предшествующими поколениями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2957B1-A6DB-4BB8-A5BB-DD924BC6C9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4448" y="4328515"/>
            <a:ext cx="2224019" cy="2366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398B03-9D27-4758-9A75-2E35D8DA1A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97238">
            <a:off x="9119817" y="1646624"/>
            <a:ext cx="2278989" cy="2589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0900C47-43A0-4D30-9C82-E3613DAB6C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554" y="1484333"/>
            <a:ext cx="4481956" cy="2518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413EB8-2A45-4006-AC51-95B5BFB2929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025122">
            <a:off x="-472268" y="2535537"/>
            <a:ext cx="4289758" cy="2308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DCFA73-CF7A-4908-85C8-5675CB43476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146" y="4328515"/>
            <a:ext cx="4212475" cy="2366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6475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FBEABFA-0CFD-4F6F-A48F-1253B6FB2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447262"/>
            <a:ext cx="11216240" cy="10899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Группа кратковременного пребывания детей дошкольного возраста, ведущих совместно с родителями (законными представителями) кочевой и (или) полукочевой образ жизни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58172FE-3D13-4A38-9C90-3B25EE6D7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6" y="1427970"/>
            <a:ext cx="3208482" cy="2406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170EEE-9355-40DA-8A03-EEA350325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213" y="1474484"/>
            <a:ext cx="3084443" cy="2313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1620A7C-D8A2-4B3B-8B7D-C1FA0F358A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2332" y="4222372"/>
            <a:ext cx="3084443" cy="2313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F9097B2-37A4-4AAB-BE99-C1E85A3533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986" y="4009525"/>
            <a:ext cx="2054271" cy="27390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0F66F54-7899-4495-828B-3A9E67A896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784" y="1640816"/>
            <a:ext cx="3084443" cy="2313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615B38B7-DB48-414B-A1B9-B77D35E9D69A}"/>
              </a:ext>
            </a:extLst>
          </p:cNvPr>
          <p:cNvSpPr/>
          <p:nvPr/>
        </p:nvSpPr>
        <p:spPr>
          <a:xfrm>
            <a:off x="336724" y="410255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МДОУ «Детский сад «Чебурашка» с.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Ныда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» на протяжении 6 лет является реализатором мероприятий регионального комплексного проекта «Модель этнокультурного образования», федерального проекта «Дети Арктики. Дошкольное образование» и институционального проекта «Кочевая школа – детский сад: группа кратковременного пребывания «Малышок»</a:t>
            </a:r>
          </a:p>
        </p:txBody>
      </p:sp>
    </p:spTree>
    <p:extLst>
      <p:ext uri="{BB962C8B-B14F-4D97-AF65-F5344CB8AC3E}">
        <p14:creationId xmlns:p14="http://schemas.microsoft.com/office/powerpoint/2010/main" val="83042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8EC7B1B-971A-476F-B827-AEAB9E9C1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91548"/>
            <a:ext cx="11229492" cy="98066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Группа кратковременного пребывания детей дошкольного возраста, ведущих совместно с родителями (законными представителями) кочевой и (или) полукочевой образ жизни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CA67DD-EB10-40B0-8A57-54DE9A5C4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078" y="1503140"/>
            <a:ext cx="3415584" cy="1921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D152B3-5E3A-4E6E-A7F7-18D5F696D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868" y="1256846"/>
            <a:ext cx="3048264" cy="234106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B867C53-25FF-4D15-A72F-0C7EBC445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78" y="1256846"/>
            <a:ext cx="3048264" cy="23539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15AEE11-32C2-441C-8940-9E278CA977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191" y="3981085"/>
            <a:ext cx="3919620" cy="2201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B2445B-C12A-48C7-B8D2-289DB4AAB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7711" y="3597443"/>
            <a:ext cx="2286198" cy="29690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66ED996-6891-481F-8681-EFD3F9FD46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9393" y="3858357"/>
            <a:ext cx="3099269" cy="2324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4642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ABDB379-5877-4AC8-99FD-D61CE48A3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132" y="189212"/>
            <a:ext cx="11189736" cy="1507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На базе МДОУ с 2015 года организованна «Группа выходного дня», для детей дошкольного возраста, ведущих совместно с родителями (законными представителями) кочевой и (или) полукочевой образ жизни. «Группа выходного дня» организуется 1 раз в неделю по субботам с 09.00 – 12.00 часов.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FF632C-2068-4B2F-B4DA-CD727BCF52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1815" y="1769167"/>
            <a:ext cx="2696084" cy="2022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7745C9-C1B5-4C13-B969-94457DF9F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180" y="1582625"/>
            <a:ext cx="3087756" cy="2315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0094E7-B90B-4795-8F47-16AA9412C4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3558" y="4281375"/>
            <a:ext cx="2906152" cy="2179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53A6B12-8FEE-4E4A-9B1B-9351E90F81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695762" y="1825592"/>
            <a:ext cx="2545615" cy="1909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1C96484-D6E4-47E8-B741-85AE14681C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329" y="4281376"/>
            <a:ext cx="2906151" cy="2179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384749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219</TotalTime>
  <Words>297</Words>
  <Application>Microsoft Office PowerPoint</Application>
  <PresentationFormat>Широкоэкранный</PresentationFormat>
  <Paragraphs>25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Liberation Sans</vt:lpstr>
      <vt:lpstr>Wingdings 3</vt:lpstr>
      <vt:lpstr>Сектор</vt:lpstr>
      <vt:lpstr>Презентация PowerPoint</vt:lpstr>
      <vt:lpstr>Презентация PowerPoint</vt:lpstr>
      <vt:lpstr>Национально-региональный компонент интегрирован в повседневную  образовательную деятельность в разных формах детско-взрослой совместной и самостоятельной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DIREKTOR</dc:creator>
  <cp:lastModifiedBy>DIREKTOR</cp:lastModifiedBy>
  <cp:revision>23</cp:revision>
  <dcterms:created xsi:type="dcterms:W3CDTF">2021-12-16T10:02:27Z</dcterms:created>
  <dcterms:modified xsi:type="dcterms:W3CDTF">2022-11-08T06:35:20Z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784049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