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5FE47-BF53-4E10-A6AF-02EF736FD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0AEC77-2F43-412A-88CA-BD93278ED5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3CE721-34F8-4A41-ACFE-D09DABF5E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C7910F-DFB3-4AB9-95E8-E864B7502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8DCBCD-FF0A-4EE0-8B50-C7D7E2E2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21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A0F87-C8A0-41DE-8531-D0F90F891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E52EBD-0D45-4F82-A7E1-002DB9F22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FA41AB-B8FF-4838-9AF8-29DD2C507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62544F-EA99-40EA-A3E7-0D31B7FEB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008A87-584E-46A1-BA17-B9755D343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892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E1F590-51F1-4C5A-B49D-353C88CEC9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FFC2CC-977B-4490-B879-38B2884A9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CAC419-C9B3-40F6-A98E-5AD02905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B0D654-9398-4FA4-A86D-39B15EE1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83A96E-18F1-4239-B7C0-2069A39A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3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E3CDFA-1BA1-4551-ABE0-85269BB2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AD4C38-7C0D-4A6C-A719-08D8E8020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C8B98D-C1B9-48D4-BA08-B5EDC0611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D0153E-6A15-4DDE-A4FA-58BA4D80D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37BD50-1A4F-46E3-866B-B24377B0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7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0232A-DBFA-4284-AA80-3DAC07C16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F7EEBC-FFBC-4FC2-BF2C-90FF7BC8D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527921-9C4C-4E72-9576-D0FF6BDFF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87A9BD-7B6C-4936-A264-1BFFEF1A1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9B54AB-5FBE-4F33-9CBE-AEBB8C152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9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698B63-C7F9-4F8D-9A3D-DBBDE0824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E36CA0-8698-4128-90CB-82E5E919CE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8EA94A-C30B-4A71-A764-D55DF0042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B9FC32-111F-4824-A42E-D9B8215EA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1F4760-B69D-431C-9D98-F5F593707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64CF5F-09DC-4009-A444-C01768DE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76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B2FC6-0C0D-4C3A-9B58-187B7B253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58886A-5F94-47EB-BBCD-1127BB0B3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D16EEEE-EC68-44BA-8632-2D50C21B3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C1BCE4C-4DA9-4E53-88B5-06D038EA2E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3F9282-CAED-441B-93D3-BD6D5CAAE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B6C6C5-8051-4D80-8A1E-F6C07A0E4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5375EC-6EDB-44E8-8B0E-B7939AE09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A0FD3D-C367-470B-9956-FDEC2BA0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1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AB039-AF1E-4DA6-A353-447F4B5B9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0DF0DC7-6D44-4F99-9BEC-D4B1718E2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B3F9E4E-DF24-4EF4-872C-23D15A901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E1B910D-6340-4D35-8490-314E393C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98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E2EFDD-6DF1-4113-86CC-6D120C10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29C5A5-4DCA-46D8-9584-94FAA374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FE73DE-66F5-4CB5-9ABB-1121F623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7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FEFFF-E958-40AA-8FE1-6A630EE0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F2CF5-8790-45CA-867D-D495417DF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8582CD-0F03-43C9-AE82-16E050FAB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B6B069-053E-41A4-8AE4-2D80AF5CB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01D48D-1740-47B4-AC27-ECFFBAD5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AB7BB0-69CB-4F03-B898-D9F76599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7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F91AB-A092-4B5E-BCCA-7506AF494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853895C-54AE-42A3-8E78-FCDA71E05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8690FE-1D9D-4DCF-8560-CD2E268C9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455DC6-7FEE-49EC-839B-24A8F5DA5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BC5F30-4F04-4AB8-B6D6-7A43BCF66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D1EBB8-ECEB-4836-8ABE-F0FE61DA4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6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DFC4D-35EA-4891-990B-F0356FC7D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446905-B14E-405F-B68E-2EA047770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81AB2E-B5B4-4693-98D6-1A29C85D12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5F39F-6CDB-419D-BEB9-D076C4000251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D982B-455F-468A-ABCA-67DC8641A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6F3B32-6E0A-4258-9B18-436F43C71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A3D6-EBDC-4988-93E6-3EE426C7EC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26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2E76C9-A9D3-43F3-98ED-7B9063D141F1}"/>
              </a:ext>
            </a:extLst>
          </p:cNvPr>
          <p:cNvSpPr txBox="1"/>
          <p:nvPr/>
        </p:nvSpPr>
        <p:spPr>
          <a:xfrm>
            <a:off x="2177716" y="1122363"/>
            <a:ext cx="8093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Муниципальное казённое дошкольное образовательное учреждение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«Детский сад «Улыбка» города Щигры Курской области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6DA816-3270-4D8E-8BD3-547519015FEE}"/>
              </a:ext>
            </a:extLst>
          </p:cNvPr>
          <p:cNvSpPr txBox="1"/>
          <p:nvPr/>
        </p:nvSpPr>
        <p:spPr>
          <a:xfrm>
            <a:off x="1239253" y="2316163"/>
            <a:ext cx="88191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</a:t>
            </a:r>
            <a:r>
              <a:rPr lang="ru-RU" sz="3200" b="1" dirty="0">
                <a:latin typeface="Monotype Corsiva" panose="03010101010201010101" pitchFamily="66" charset="0"/>
              </a:rPr>
              <a:t>Создание развивающей предметно – пространственной среды в соответствии с ФГОС в ДОУ»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090DB7-E50F-4289-915F-12591C55E50C}"/>
              </a:ext>
            </a:extLst>
          </p:cNvPr>
          <p:cNvSpPr txBox="1"/>
          <p:nvPr/>
        </p:nvSpPr>
        <p:spPr>
          <a:xfrm>
            <a:off x="5787189" y="4587181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r>
              <a:rPr lang="ru-RU" sz="2400" dirty="0" err="1">
                <a:latin typeface="Monotype Corsiva" panose="03010101010201010101" pitchFamily="66" charset="0"/>
                <a:cs typeface="Times New Roman" panose="02020603050405020304" pitchFamily="18" charset="0"/>
              </a:rPr>
              <a:t>Рачек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Светлана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1555098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1263316" y="1407695"/>
            <a:ext cx="356134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Строительный центр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Содержит конструктор различного вида, крупный и мелкий конструктор; мобилен: можно перемещать в любое место группы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59FA5E-92BD-413C-9566-9C759E95B6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831" y="1684337"/>
            <a:ext cx="4191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03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1263316" y="1540042"/>
            <a:ext cx="48326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Центр «Сенсорного развития»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Этот уголок оснащён настольно-печатными, сюжетно-дидактическими играми, домино, лото, мозаика, шнуровка, палочки </a:t>
            </a:r>
            <a:r>
              <a:rPr lang="ru-RU" sz="2400" dirty="0" err="1">
                <a:latin typeface="Monotype Corsiva" panose="03010101010201010101" pitchFamily="66" charset="0"/>
              </a:rPr>
              <a:t>Кюизенера</a:t>
            </a:r>
            <a:r>
              <a:rPr lang="ru-RU" sz="2400" dirty="0">
                <a:latin typeface="Monotype Corsiva" panose="03010101010201010101" pitchFamily="66" charset="0"/>
              </a:rPr>
              <a:t>, пирамидки.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99CA51-65BE-421B-B336-79F1B17E03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684" y="1334085"/>
            <a:ext cx="3023937" cy="22679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EEC19AA-85C3-4AB3-8222-684D43FF60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495" y="3782011"/>
            <a:ext cx="3136231" cy="235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0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1251284" y="1540042"/>
            <a:ext cx="38260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Центр «Речевого развития»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«Книжный уголок» оснащён художественной литературой. В этом уголке ребёнок имеет возможность самостоятельно  выбрать книгу.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«Дидактический уголок» содержит дидактические игры.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0B76D5-4FA8-4154-9F99-F34B647F46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0" y="3602038"/>
            <a:ext cx="3068463" cy="23013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8F92C5C-C217-4D27-ACAA-74E672309E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93693" y="1550988"/>
            <a:ext cx="3429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6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1636295" y="1900989"/>
            <a:ext cx="38260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«Патриотический уголок» </a:t>
            </a:r>
            <a:r>
              <a:rPr lang="ru-RU" sz="2400" dirty="0">
                <a:latin typeface="Monotype Corsiva" panose="03010101010201010101" pitchFamily="66" charset="0"/>
              </a:rPr>
              <a:t>содержит Российскую государственную символику, 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иллюстрационный материал,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художественную литературу.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C8409B-F4E6-49C4-BB1D-8D71DF4E6D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391" y="1388059"/>
            <a:ext cx="4981073" cy="37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560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2640930" y="1338590"/>
            <a:ext cx="5859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«Художественно-эстетическое развитие»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26036-B2FE-413B-A901-20E7F47E936A}"/>
              </a:ext>
            </a:extLst>
          </p:cNvPr>
          <p:cNvSpPr txBox="1"/>
          <p:nvPr/>
        </p:nvSpPr>
        <p:spPr>
          <a:xfrm>
            <a:off x="1347537" y="1882070"/>
            <a:ext cx="323649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Центр «Творчество»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 содержит материал и оборудование для творческой деятельности: краски, карандаши, фломастеры, восковые мелки, пластилин, трафареты, цветная бумага, раскраски. К данному центру имеется свободный доступ.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567EB8-6E98-48BA-A188-417598A444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126" y="2052171"/>
            <a:ext cx="4464049" cy="334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8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2640930" y="1338590"/>
            <a:ext cx="5859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«Художественно-эстетическое развитие»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26036-B2FE-413B-A901-20E7F47E936A}"/>
              </a:ext>
            </a:extLst>
          </p:cNvPr>
          <p:cNvSpPr txBox="1"/>
          <p:nvPr/>
        </p:nvSpPr>
        <p:spPr>
          <a:xfrm>
            <a:off x="1347537" y="1882070"/>
            <a:ext cx="430730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Центр «Музыкально-театральный», в котором содержится несколько видов театра: пальчиковый, би-ба-</a:t>
            </a:r>
            <a:r>
              <a:rPr lang="ru-RU" sz="2400" b="1" dirty="0" err="1">
                <a:latin typeface="Monotype Corsiva" panose="03010101010201010101" pitchFamily="66" charset="0"/>
              </a:rPr>
              <a:t>бо</a:t>
            </a:r>
            <a:r>
              <a:rPr lang="ru-RU" sz="2400" b="1" dirty="0">
                <a:latin typeface="Monotype Corsiva" panose="03010101010201010101" pitchFamily="66" charset="0"/>
              </a:rPr>
              <a:t>, театр «Эмоций», «Мягкой игрушки»; костюмы для театральных постановок.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Здесь и музыкальные инструменты для создания музыкального фона для театральных постановок.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 </a:t>
            </a:r>
          </a:p>
        </p:txBody>
      </p:sp>
      <p:pic>
        <p:nvPicPr>
          <p:cNvPr id="8" name="Рисунок 7" descr="Рисунок2.jpg">
            <a:extLst>
              <a:ext uri="{FF2B5EF4-FFF2-40B4-BE49-F238E27FC236}">
                <a16:creationId xmlns:a16="http://schemas.microsoft.com/office/drawing/2014/main" id="{5893223F-32B5-4A50-8F56-284981394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7324" y="1814458"/>
            <a:ext cx="2669972" cy="2298992"/>
          </a:xfrm>
          <a:prstGeom prst="rect">
            <a:avLst/>
          </a:prstGeom>
        </p:spPr>
      </p:pic>
      <p:pic>
        <p:nvPicPr>
          <p:cNvPr id="10" name="Рисунок 9" descr="Рисунок6.jpg">
            <a:extLst>
              <a:ext uri="{FF2B5EF4-FFF2-40B4-BE49-F238E27FC236}">
                <a16:creationId xmlns:a16="http://schemas.microsoft.com/office/drawing/2014/main" id="{7C5FE44C-99A2-46B9-BFA1-14AC9E695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695" y="4218317"/>
            <a:ext cx="2726484" cy="175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96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AF4D78-3500-4524-8191-EE14D81C85A6}"/>
              </a:ext>
            </a:extLst>
          </p:cNvPr>
          <p:cNvSpPr txBox="1"/>
          <p:nvPr/>
        </p:nvSpPr>
        <p:spPr>
          <a:xfrm>
            <a:off x="2640930" y="1338590"/>
            <a:ext cx="5859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«Физическое развитие»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26036-B2FE-413B-A901-20E7F47E936A}"/>
              </a:ext>
            </a:extLst>
          </p:cNvPr>
          <p:cNvSpPr txBox="1"/>
          <p:nvPr/>
        </p:nvSpPr>
        <p:spPr>
          <a:xfrm>
            <a:off x="1347537" y="1882070"/>
            <a:ext cx="43073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Центр «Физкультуры», </a:t>
            </a:r>
            <a:r>
              <a:rPr lang="ru-RU" sz="2000" dirty="0">
                <a:latin typeface="Monotype Corsiva" panose="03010101010201010101" pitchFamily="66" charset="0"/>
              </a:rPr>
              <a:t>в котором находятся мячи, обручи, кегли, мешочки с песком, «</a:t>
            </a:r>
            <a:r>
              <a:rPr lang="ru-RU" sz="2000" dirty="0" err="1">
                <a:latin typeface="Monotype Corsiva" panose="03010101010201010101" pitchFamily="66" charset="0"/>
              </a:rPr>
              <a:t>кольцеброс</a:t>
            </a:r>
            <a:r>
              <a:rPr lang="ru-RU" sz="2000" dirty="0">
                <a:latin typeface="Monotype Corsiva" panose="03010101010201010101" pitchFamily="66" charset="0"/>
              </a:rPr>
              <a:t>», атрибуты для проведения подвижных игр.</a:t>
            </a:r>
          </a:p>
        </p:txBody>
      </p:sp>
      <p:pic>
        <p:nvPicPr>
          <p:cNvPr id="9" name="Рисунок 8" descr="IMG20220411160913.jpg">
            <a:extLst>
              <a:ext uri="{FF2B5EF4-FFF2-40B4-BE49-F238E27FC236}">
                <a16:creationId xmlns:a16="http://schemas.microsoft.com/office/drawing/2014/main" id="{F6E49B1F-350D-4B6C-BBA5-AAE7E9723BC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600200"/>
            <a:ext cx="3403600" cy="369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063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" y="1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126036-B2FE-413B-A901-20E7F47E936A}"/>
              </a:ext>
            </a:extLst>
          </p:cNvPr>
          <p:cNvSpPr txBox="1"/>
          <p:nvPr/>
        </p:nvSpPr>
        <p:spPr>
          <a:xfrm>
            <a:off x="1347535" y="1732468"/>
            <a:ext cx="95169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Дошкольный возраст -  это то время, когда закладывается фундамент всей  жизни человека. И если уделять внимание предметно – развивающей среде ребёнка, его сенсорной восприимчивости окружающего мира, это будет способствовать становлению гармоничной, самодостаточной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2491246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" y="1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126036-B2FE-413B-A901-20E7F47E936A}"/>
              </a:ext>
            </a:extLst>
          </p:cNvPr>
          <p:cNvSpPr txBox="1"/>
          <p:nvPr/>
        </p:nvSpPr>
        <p:spPr>
          <a:xfrm>
            <a:off x="3910261" y="2844225"/>
            <a:ext cx="9516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Monotype Corsiva" panose="03010101010201010101" pitchFamily="66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76563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7FFCE9-2256-4EDA-A2E4-B8232444A0BC}"/>
              </a:ext>
            </a:extLst>
          </p:cNvPr>
          <p:cNvSpPr txBox="1"/>
          <p:nvPr/>
        </p:nvSpPr>
        <p:spPr>
          <a:xfrm>
            <a:off x="1275347" y="1339880"/>
            <a:ext cx="93926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otype Corsiva" panose="03010101010201010101" pitchFamily="66" charset="0"/>
              </a:rPr>
              <a:t>Вопрос организации предметно-развивающей среды ДОУ на сегодняшний день стоит особо актуально. Это связано с введением нового Федерального государственного образовательного стандарта (ФГОС) к структуре основной общеобразовательной программы дошкольного образования.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В соответствии с ФГОС программа должна строиться с учётом принципа интеграции образовательных областей и в соответствии с возрастными возможностями и особенностями воспитанников.</a:t>
            </a:r>
          </a:p>
          <a:p>
            <a:r>
              <a:rPr lang="ru-RU" sz="2000" dirty="0">
                <a:latin typeface="Monotype Corsiva" panose="03010101010201010101" pitchFamily="66" charset="0"/>
              </a:rPr>
              <a:t>Решение программных образовательных задач предусматривается не только в совместной деятельности взрослого и детей, но и в самостоятельной деятельности детей, а также при проведении режимных моментов. </a:t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>Как известно, основной формой работы с дошкольниками и ведущим видом деятельности для них является игра. </a:t>
            </a:r>
          </a:p>
        </p:txBody>
      </p:sp>
    </p:spTree>
    <p:extLst>
      <p:ext uri="{BB962C8B-B14F-4D97-AF65-F5344CB8AC3E}">
        <p14:creationId xmlns:p14="http://schemas.microsoft.com/office/powerpoint/2010/main" val="781651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803827-8075-4D35-8152-E9182EC450FF}"/>
              </a:ext>
            </a:extLst>
          </p:cNvPr>
          <p:cNvSpPr txBox="1"/>
          <p:nvPr/>
        </p:nvSpPr>
        <p:spPr>
          <a:xfrm>
            <a:off x="1913021" y="1828800"/>
            <a:ext cx="813334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Требования ФГОС к предметно – развивающей среде: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1.Доступность для воспитанников всех помещений организации, где осуществляется образовательный процесс.</a:t>
            </a:r>
          </a:p>
          <a:p>
            <a:r>
              <a:rPr lang="ru-RU" sz="2800" dirty="0">
                <a:latin typeface="Monotype Corsiva" panose="03010101010201010101" pitchFamily="66" charset="0"/>
              </a:rPr>
              <a:t>2.Свободный доступ воспитанников к играм, игрушкам, материалам, пособиям, обеспечивающих все основные виды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323341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E50656-0F68-457D-950A-B011966E69A0}"/>
              </a:ext>
            </a:extLst>
          </p:cNvPr>
          <p:cNvSpPr txBox="1"/>
          <p:nvPr/>
        </p:nvSpPr>
        <p:spPr>
          <a:xfrm>
            <a:off x="926432" y="1460788"/>
            <a:ext cx="9974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Факторы, которые следует учитывать при организации ПРС.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54EFB6-DBC2-4F26-82EA-27884C64BE3A}"/>
              </a:ext>
            </a:extLst>
          </p:cNvPr>
          <p:cNvSpPr txBox="1"/>
          <p:nvPr/>
        </p:nvSpPr>
        <p:spPr>
          <a:xfrm>
            <a:off x="1453815" y="2263210"/>
            <a:ext cx="89194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1.Следует ограждать детей от отрицательного влияния игрушек, которые провоцируют ребёнка агрессивные действия и вызывают проявления жестокости.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2.Антропометрические факторы, обеспечивающие соответствие рост –возрастных характеристик параметрами предметной развивающей среды. Мебель должна находиться в соответствии с требованиями </a:t>
            </a:r>
            <a:r>
              <a:rPr lang="ru-RU" sz="2400" dirty="0" err="1">
                <a:latin typeface="Monotype Corsiva" panose="03010101010201010101" pitchFamily="66" charset="0"/>
              </a:rPr>
              <a:t>САНПиН</a:t>
            </a:r>
            <a:r>
              <a:rPr lang="ru-RU" sz="2400" dirty="0">
                <a:latin typeface="Monotype Corsiva" panose="03010101010201010101" pitchFamily="66" charset="0"/>
              </a:rPr>
              <a:t> и ФГОС.</a:t>
            </a:r>
          </a:p>
        </p:txBody>
      </p:sp>
    </p:spTree>
    <p:extLst>
      <p:ext uri="{BB962C8B-B14F-4D97-AF65-F5344CB8AC3E}">
        <p14:creationId xmlns:p14="http://schemas.microsoft.com/office/powerpoint/2010/main" val="339424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78C038-CFD9-4824-8F43-8859D630AFFE}"/>
              </a:ext>
            </a:extLst>
          </p:cNvPr>
          <p:cNvSpPr txBox="1"/>
          <p:nvPr/>
        </p:nvSpPr>
        <p:spPr>
          <a:xfrm>
            <a:off x="1652338" y="1251387"/>
            <a:ext cx="90156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ППРС должна организовываться с учётом требований ФГОС, где чётко прослеживаются пять образовательных областей: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социально-коммуникативная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познавательная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речевая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художественно-эстетическая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физическая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23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5016E-26FD-4D25-84ED-FB73A781AFC1}"/>
              </a:ext>
            </a:extLst>
          </p:cNvPr>
          <p:cNvSpPr txBox="1"/>
          <p:nvPr/>
        </p:nvSpPr>
        <p:spPr>
          <a:xfrm>
            <a:off x="2552645" y="1307812"/>
            <a:ext cx="9998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Социально-коммуникативное развитие.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AD3F9C-6FF7-4125-B266-A6600FC1DF7A}"/>
              </a:ext>
            </a:extLst>
          </p:cNvPr>
          <p:cNvSpPr txBox="1"/>
          <p:nvPr/>
        </p:nvSpPr>
        <p:spPr>
          <a:xfrm>
            <a:off x="1260390" y="1795315"/>
            <a:ext cx="337339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Monotype Corsiva" panose="03010101010201010101" pitchFamily="66" charset="0"/>
              </a:rPr>
              <a:t>Насыщенный игровой центр создаёт условия для творческой деятельности детей, развивает фантазию, формирует игровые навыки и умения, воспитывает дружеские взаимоотношения между детьми.  В свободном доступе для детей находятся атрибуты для сюжетно – ролевых игр.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C263C1-F7D3-4FF1-AC54-20C1F5D573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785" y="1795315"/>
            <a:ext cx="3015047" cy="24071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ADF67A8-537B-4C01-9B09-0B7E633A8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442" y="3391360"/>
            <a:ext cx="2583649" cy="19377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191EC4-360B-4764-A799-3926146125B7}"/>
              </a:ext>
            </a:extLst>
          </p:cNvPr>
          <p:cNvSpPr txBox="1"/>
          <p:nvPr/>
        </p:nvSpPr>
        <p:spPr>
          <a:xfrm>
            <a:off x="5380393" y="4349065"/>
            <a:ext cx="236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«Семья»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46DE58-430D-4186-B10A-C20CD121F085}"/>
              </a:ext>
            </a:extLst>
          </p:cNvPr>
          <p:cNvSpPr txBox="1"/>
          <p:nvPr/>
        </p:nvSpPr>
        <p:spPr>
          <a:xfrm>
            <a:off x="8291384" y="2547257"/>
            <a:ext cx="1865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«Дочки-матери»</a:t>
            </a:r>
          </a:p>
        </p:txBody>
      </p:sp>
    </p:spTree>
    <p:extLst>
      <p:ext uri="{BB962C8B-B14F-4D97-AF65-F5344CB8AC3E}">
        <p14:creationId xmlns:p14="http://schemas.microsoft.com/office/powerpoint/2010/main" val="27188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8F6FBF-BD4F-4B30-9C4D-538256DA41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422" y="1865870"/>
            <a:ext cx="3764692" cy="282351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E5CEA8-55F9-4B5E-BCD8-FEC1BCE059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83515" y="2050454"/>
            <a:ext cx="3602038" cy="27015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214938-28CB-445A-A57E-65B24909A256}"/>
              </a:ext>
            </a:extLst>
          </p:cNvPr>
          <p:cNvSpPr txBox="1"/>
          <p:nvPr/>
        </p:nvSpPr>
        <p:spPr>
          <a:xfrm>
            <a:off x="2360141" y="4893276"/>
            <a:ext cx="253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«Больница»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28FF9A-6A29-4C00-8245-F6BFFD10CB61}"/>
              </a:ext>
            </a:extLst>
          </p:cNvPr>
          <p:cNvSpPr txBox="1"/>
          <p:nvPr/>
        </p:nvSpPr>
        <p:spPr>
          <a:xfrm>
            <a:off x="6993924" y="5486400"/>
            <a:ext cx="211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«Магазин»</a:t>
            </a:r>
          </a:p>
        </p:txBody>
      </p:sp>
    </p:spTree>
    <p:extLst>
      <p:ext uri="{BB962C8B-B14F-4D97-AF65-F5344CB8AC3E}">
        <p14:creationId xmlns:p14="http://schemas.microsoft.com/office/powerpoint/2010/main" val="634813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49"/>
            <a:ext cx="12192000" cy="68579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2759A6-0B2F-41A7-B5EA-519DAD9397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695" y="1754980"/>
            <a:ext cx="4464049" cy="33480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117EAA-8CAD-4725-AF3C-127006E5BD01}"/>
              </a:ext>
            </a:extLst>
          </p:cNvPr>
          <p:cNvSpPr txBox="1"/>
          <p:nvPr/>
        </p:nvSpPr>
        <p:spPr>
          <a:xfrm>
            <a:off x="6930189" y="2809457"/>
            <a:ext cx="1925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«Строители»</a:t>
            </a:r>
          </a:p>
        </p:txBody>
      </p:sp>
    </p:spTree>
    <p:extLst>
      <p:ext uri="{BB962C8B-B14F-4D97-AF65-F5344CB8AC3E}">
        <p14:creationId xmlns:p14="http://schemas.microsoft.com/office/powerpoint/2010/main" val="3125346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8C7AC-E5D3-4FC7-93BC-4D809887F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D8F161-977D-4424-9B62-1BE13608B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AFBB5-3018-4446-B230-4660001C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3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8E4E13-DB91-4DF0-8C2B-21D076191307}"/>
              </a:ext>
            </a:extLst>
          </p:cNvPr>
          <p:cNvSpPr txBox="1"/>
          <p:nvPr/>
        </p:nvSpPr>
        <p:spPr>
          <a:xfrm>
            <a:off x="1299412" y="1122363"/>
            <a:ext cx="65090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                    Познавательное развитие</a:t>
            </a:r>
          </a:p>
          <a:p>
            <a:endParaRPr lang="ru-RU" sz="2400" dirty="0">
              <a:latin typeface="Monotype Corsiva" panose="03010101010201010101" pitchFamily="66" charset="0"/>
            </a:endParaRPr>
          </a:p>
          <a:p>
            <a:r>
              <a:rPr lang="ru-RU" sz="2800" b="1" dirty="0">
                <a:latin typeface="Monotype Corsiva" panose="03010101010201010101" pitchFamily="66" charset="0"/>
              </a:rPr>
              <a:t>Центр опытно-экспериментальной деятельности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В нём находится материал для осуществления опытной деятельности: лупы, колбы, мерные стаканчики, песочные часы, воронки, весы, термометры, природный материал, крупы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DFD06B-C2B4-4B82-B20A-79131D4BFE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179" y="1641299"/>
            <a:ext cx="3562238" cy="267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848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596</Words>
  <Application>Microsoft Office PowerPoint</Application>
  <PresentationFormat>Широкоэкранный</PresentationFormat>
  <Paragraphs>52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2022-11-05T23:49:27Z</dcterms:created>
  <dcterms:modified xsi:type="dcterms:W3CDTF">2022-11-08T17:28:30Z</dcterms:modified>
</cp:coreProperties>
</file>