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5" autoAdjust="0"/>
    <p:restoredTop sz="94660"/>
  </p:normalViewPr>
  <p:slideViewPr>
    <p:cSldViewPr snapToGrid="0">
      <p:cViewPr varScale="1">
        <p:scale>
          <a:sx n="74" d="100"/>
          <a:sy n="74" d="100"/>
        </p:scale>
        <p:origin x="49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13BB0-8C93-4274-8489-A15D3FC9FB52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EE113-3C2C-419F-BAE7-CA4A29E20A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8355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13BB0-8C93-4274-8489-A15D3FC9FB52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EE113-3C2C-419F-BAE7-CA4A29E20A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0758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13BB0-8C93-4274-8489-A15D3FC9FB52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EE113-3C2C-419F-BAE7-CA4A29E20A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8242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13BB0-8C93-4274-8489-A15D3FC9FB52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EE113-3C2C-419F-BAE7-CA4A29E20A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8163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13BB0-8C93-4274-8489-A15D3FC9FB52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EE113-3C2C-419F-BAE7-CA4A29E20A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3889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13BB0-8C93-4274-8489-A15D3FC9FB52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EE113-3C2C-419F-BAE7-CA4A29E20A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7165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13BB0-8C93-4274-8489-A15D3FC9FB52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EE113-3C2C-419F-BAE7-CA4A29E20A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4922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13BB0-8C93-4274-8489-A15D3FC9FB52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EE113-3C2C-419F-BAE7-CA4A29E20A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206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13BB0-8C93-4274-8489-A15D3FC9FB52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EE113-3C2C-419F-BAE7-CA4A29E20A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6260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13BB0-8C93-4274-8489-A15D3FC9FB52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EE113-3C2C-419F-BAE7-CA4A29E20A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4973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13BB0-8C93-4274-8489-A15D3FC9FB52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EE113-3C2C-419F-BAE7-CA4A29E20A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1829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113BB0-8C93-4274-8489-A15D3FC9FB52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BEE113-3C2C-419F-BAE7-CA4A29E20A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2675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Family\Desktop\digital-art-water-reflection-blue-bubbles-circle-liquid-Freezing-drop-wave-line-computer-wallpaper-macro-photography-moisture-liquid-bubble-22691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6678" y="636819"/>
            <a:ext cx="8352244" cy="231058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8088676" y="5045838"/>
            <a:ext cx="3501849" cy="1323439"/>
          </a:xfrm>
          <a:prstGeom prst="rect">
            <a:avLst/>
          </a:prstGeom>
          <a:solidFill>
            <a:srgbClr val="4BACC6">
              <a:lumMod val="20000"/>
              <a:lumOff val="80000"/>
            </a:srgbClr>
          </a:solidFill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4BACC6">
                    <a:lumMod val="75000"/>
                  </a:srgbClr>
                </a:solidFill>
                <a:effectLst/>
                <a:uLnTx/>
                <a:uFillTx/>
              </a:rPr>
              <a:t>Воспитатель: Батюшкова А. С.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4BACC6">
                    <a:lumMod val="75000"/>
                  </a:srgbClr>
                </a:solidFill>
                <a:effectLst/>
                <a:uLnTx/>
                <a:uFillTx/>
              </a:rPr>
              <a:t>Группа 2-я младшая № 2 «Бусинки»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4BACC6">
                    <a:lumMod val="75000"/>
                  </a:srgbClr>
                </a:solidFill>
                <a:effectLst/>
                <a:uLnTx/>
                <a:uFillTx/>
              </a:rPr>
              <a:t>2022г.</a:t>
            </a:r>
            <a:endParaRPr kumimoji="0" lang="ru-RU" sz="2000" b="1" i="0" u="none" strike="noStrike" kern="0" cap="none" spc="0" normalizeH="0" baseline="0" noProof="0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4BACC6">
                  <a:lumMod val="75000"/>
                </a:srgb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2011379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Family\Desktop\bs7270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20588" y="0"/>
            <a:ext cx="122125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Family\Desktop\рыбки\голова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40009" y="470284"/>
            <a:ext cx="4680520" cy="3306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Family\Desktop\рыбки\чушуя, туловище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43558" y="3079085"/>
            <a:ext cx="4928443" cy="3481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343558" y="839568"/>
            <a:ext cx="2618474" cy="923330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0" cap="none" spc="0" normalizeH="0" baseline="0" noProof="0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uLnTx/>
                <a:uFillTx/>
              </a:rPr>
              <a:t>ГОЛОВА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3528" y="4056325"/>
            <a:ext cx="3569420" cy="2246769"/>
          </a:xfrm>
          <a:prstGeom prst="rect">
            <a:avLst/>
          </a:prstGeom>
          <a:solidFill>
            <a:srgbClr val="4BACC6">
              <a:lumMod val="20000"/>
              <a:lumOff val="8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itchFamily="66" charset="0"/>
              </a:rPr>
              <a:t>Про рыбку говорят </a:t>
            </a: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itchFamily="66" charset="0"/>
              </a:rPr>
              <a:t>«вся одежда из монеток»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itchFamily="66" charset="0"/>
              </a:rPr>
              <a:t>. Тело рыбы покрыто чешуёй, это делает её скользкой, поэтому она легко скользит в воде.</a:t>
            </a:r>
          </a:p>
        </p:txBody>
      </p:sp>
    </p:spTree>
    <p:extLst>
      <p:ext uri="{BB962C8B-B14F-4D97-AF65-F5344CB8AC3E}">
        <p14:creationId xmlns:p14="http://schemas.microsoft.com/office/powerpoint/2010/main" val="263726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Family\Desktop\bs7270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Family\Desktop\рыбки\рыба 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5764" y="1694758"/>
            <a:ext cx="6246837" cy="4412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308770"/>
            <a:ext cx="8064018" cy="1077218"/>
          </a:xfrm>
          <a:prstGeom prst="rect">
            <a:avLst/>
          </a:prstGeom>
          <a:solidFill>
            <a:srgbClr val="F79646">
              <a:lumMod val="20000"/>
              <a:lumOff val="80000"/>
            </a:srgbClr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</a:rPr>
              <a:t>У рыбки есть: плавники, хвост, тело ,покрытое чешуей,  голова, глазки и рот</a:t>
            </a:r>
          </a:p>
        </p:txBody>
      </p:sp>
    </p:spTree>
    <p:extLst>
      <p:ext uri="{BB962C8B-B14F-4D97-AF65-F5344CB8AC3E}">
        <p14:creationId xmlns:p14="http://schemas.microsoft.com/office/powerpoint/2010/main" val="756413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Family\Desktop\digital-art-water-reflection-blue-bubbles-circle-liquid-Freezing-drop-wave-line-computer-wallpaper-macro-photography-moisture-liquid-bubble-22691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456" y="0"/>
            <a:ext cx="1219845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Family\Desktop\look.com.ua-29233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33504" y="485863"/>
            <a:ext cx="6624736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512" y="260648"/>
            <a:ext cx="2304256" cy="1846659"/>
          </a:xfrm>
          <a:prstGeom prst="rect">
            <a:avLst/>
          </a:prstGeom>
          <a:solidFill>
            <a:srgbClr val="1F497D">
              <a:lumMod val="20000"/>
              <a:lumOff val="8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itchFamily="66" charset="0"/>
              </a:rPr>
              <a:t>Плаваю под мостиком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itchFamily="66" charset="0"/>
              </a:rPr>
              <a:t>И виляю хвостиком.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372405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Family\Desktop\digital-art-water-reflection-blue-bubbles-circle-liquid-Freezing-drop-wave-line-computer-wallpaper-macro-photography-moisture-liquid-bubble-22691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456" y="0"/>
            <a:ext cx="1219845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Family\Desktop\рыбки\fish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512165" y="2146531"/>
            <a:ext cx="2523429" cy="1678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750122" y="923404"/>
            <a:ext cx="1804213" cy="769441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uLnTx/>
                <a:uFillTx/>
              </a:rPr>
              <a:t>В воде</a:t>
            </a:r>
            <a:endParaRPr kumimoji="0" lang="ru-RU" sz="4400" b="1" i="0" u="none" strike="noStrike" kern="0" cap="none" spc="0" normalizeH="0" baseline="0" noProof="0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  <a:uLnTx/>
              <a:uFillTx/>
            </a:endParaRPr>
          </a:p>
        </p:txBody>
      </p:sp>
      <p:pic>
        <p:nvPicPr>
          <p:cNvPr id="5" name="Picture 5" descr="C:\Users\Family\Desktop\TL30003_p08_a99_v00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7461" y="983049"/>
            <a:ext cx="2996427" cy="2021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121703" y="3105834"/>
            <a:ext cx="1944216" cy="646331"/>
          </a:xfrm>
          <a:prstGeom prst="rect">
            <a:avLst/>
          </a:prstGeom>
          <a:solidFill>
            <a:srgbClr val="4BACC6">
              <a:lumMod val="20000"/>
              <a:lumOff val="8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itchFamily="66" charset="0"/>
              </a:rPr>
              <a:t>В Аквариуме-аквариумные</a:t>
            </a: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pitchFamily="66" charset="0"/>
            </a:endParaRPr>
          </a:p>
        </p:txBody>
      </p:sp>
      <p:pic>
        <p:nvPicPr>
          <p:cNvPr id="7" name="Picture 6" descr="C:\Users\Family\Desktop\priroda-reki-ozera-krasota-rodnoj-115571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7686" y="4194969"/>
            <a:ext cx="2890294" cy="2220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136491" y="6451931"/>
            <a:ext cx="1944216" cy="369332"/>
          </a:xfrm>
          <a:prstGeom prst="rect">
            <a:avLst/>
          </a:prstGeom>
          <a:solidFill>
            <a:srgbClr val="4BACC6">
              <a:lumMod val="20000"/>
              <a:lumOff val="8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itchFamily="66" charset="0"/>
              </a:rPr>
              <a:t>В Реке-речные</a:t>
            </a: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pitchFamily="66" charset="0"/>
            </a:endParaRPr>
          </a:p>
        </p:txBody>
      </p:sp>
      <p:pic>
        <p:nvPicPr>
          <p:cNvPr id="9" name="Picture 4" descr="C:\Users\Family\Desktop\Scenery_Mountains_Lake_489390_1680x105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8517418" y="988762"/>
            <a:ext cx="3036797" cy="1897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9063708" y="2985666"/>
            <a:ext cx="1944216" cy="646331"/>
          </a:xfrm>
          <a:prstGeom prst="rect">
            <a:avLst/>
          </a:prstGeom>
          <a:solidFill>
            <a:srgbClr val="4BACC6">
              <a:lumMod val="20000"/>
              <a:lumOff val="8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itchFamily="66" charset="0"/>
              </a:rPr>
              <a:t>В Озере-озерные</a:t>
            </a: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pitchFamily="66" charset="0"/>
            </a:endParaRPr>
          </a:p>
        </p:txBody>
      </p:sp>
      <p:pic>
        <p:nvPicPr>
          <p:cNvPr id="11" name="Picture 3" descr="C:\Users\Family\Desktop\mota.ru-20150808129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7871" y="3973936"/>
            <a:ext cx="3096344" cy="2097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9063708" y="6174932"/>
            <a:ext cx="1944216" cy="646331"/>
          </a:xfrm>
          <a:prstGeom prst="rect">
            <a:avLst/>
          </a:prstGeom>
          <a:solidFill>
            <a:srgbClr val="4BACC6">
              <a:lumMod val="20000"/>
              <a:lumOff val="8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itchFamily="66" charset="0"/>
              </a:rPr>
              <a:t>В Море-морские</a:t>
            </a: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2587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0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Family\Desktop\digital-art-water-reflection-blue-bubbles-circle-liquid-Freezing-drop-wave-line-computer-wallpaper-macro-photography-moisture-liquid-bubble-22691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456" y="0"/>
            <a:ext cx="1219845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Family\Desktop\TL30003_p08_a99_v002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74256" y="249554"/>
            <a:ext cx="4114801" cy="3371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Family\Desktop\Are-you-struggling-to-concentrate-1000x67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4256" y="3870959"/>
            <a:ext cx="4114801" cy="2777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5536" y="620688"/>
            <a:ext cx="2160240" cy="1200329"/>
          </a:xfrm>
          <a:prstGeom prst="rect">
            <a:avLst/>
          </a:prstGeom>
          <a:solidFill>
            <a:srgbClr val="1F497D">
              <a:lumMod val="20000"/>
              <a:lumOff val="8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itchFamily="66" charset="0"/>
              </a:rPr>
              <a:t>Где живут аквариумные рыбки?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5447" y="2564904"/>
            <a:ext cx="3774505" cy="3108543"/>
          </a:xfrm>
          <a:prstGeom prst="rect">
            <a:avLst/>
          </a:prstGeom>
          <a:solidFill>
            <a:srgbClr val="1F497D">
              <a:lumMod val="20000"/>
              <a:lumOff val="8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itchFamily="66" charset="0"/>
              </a:rPr>
              <a:t>Стеклянный домик </a:t>
            </a: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pitchFamily="66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itchFamily="66" charset="0"/>
              </a:rPr>
              <a:t>на </a:t>
            </a:r>
            <a:r>
              <a:rPr kumimoji="0" lang="ru-RU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itchFamily="66" charset="0"/>
              </a:rPr>
              <a:t>окне</a:t>
            </a:r>
            <a:br>
              <a:rPr kumimoji="0" lang="ru-RU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itchFamily="66" charset="0"/>
              </a:rPr>
            </a:br>
            <a:r>
              <a:rPr kumimoji="0" lang="ru-RU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itchFamily="66" charset="0"/>
              </a:rPr>
              <a:t>С прозрачною водой,</a:t>
            </a:r>
            <a:br>
              <a:rPr kumimoji="0" lang="ru-RU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itchFamily="66" charset="0"/>
              </a:rPr>
            </a:br>
            <a:r>
              <a:rPr kumimoji="0" lang="ru-RU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itchFamily="66" charset="0"/>
              </a:rPr>
              <a:t>С камнями и песком </a:t>
            </a: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pitchFamily="66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itchFamily="66" charset="0"/>
              </a:rPr>
              <a:t>на </a:t>
            </a:r>
            <a:r>
              <a:rPr kumimoji="0" lang="ru-RU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itchFamily="66" charset="0"/>
              </a:rPr>
              <a:t>дне</a:t>
            </a:r>
            <a:br>
              <a:rPr kumimoji="0" lang="ru-RU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itchFamily="66" charset="0"/>
              </a:rPr>
            </a:br>
            <a:r>
              <a:rPr kumimoji="0" lang="ru-RU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itchFamily="66" charset="0"/>
              </a:rPr>
              <a:t>И с рыбкой золотой.</a:t>
            </a:r>
          </a:p>
        </p:txBody>
      </p:sp>
    </p:spTree>
    <p:extLst>
      <p:ext uri="{BB962C8B-B14F-4D97-AF65-F5344CB8AC3E}">
        <p14:creationId xmlns:p14="http://schemas.microsoft.com/office/powerpoint/2010/main" val="1896042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Family\Desktop\bs7270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Family\Desktop\grunta-dlya-akvariuma-zachem-nuzhen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862" y="1021590"/>
            <a:ext cx="4514338" cy="2836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C:\Users\Family\Desktop\101987426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471" y="4077072"/>
            <a:ext cx="2642130" cy="2642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C:\Users\Family\Desktop\HTB1jCMoNFXXXXbvapXXq6xXFXXXH.jpg_q5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91606" y="380833"/>
            <a:ext cx="2894409" cy="2894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Family\Desktop\1-1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91606" y="3713575"/>
            <a:ext cx="3608123" cy="2706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89710" y="116632"/>
            <a:ext cx="4694490" cy="646331"/>
          </a:xfrm>
          <a:prstGeom prst="rect">
            <a:avLst/>
          </a:prstGeom>
          <a:solidFill>
            <a:srgbClr val="4BACC6">
              <a:lumMod val="20000"/>
              <a:lumOff val="80000"/>
            </a:srgbClr>
          </a:solidFill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uLnTx/>
                <a:uFillTx/>
              </a:rPr>
              <a:t>Рассмотрим аквариум</a:t>
            </a:r>
            <a:endParaRPr kumimoji="0" lang="ru-RU" sz="3600" b="1" i="0" u="none" strike="noStrike" kern="0" cap="none" spc="0" normalizeH="0" baseline="0" noProof="0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  <a:uLnTx/>
              <a:uFillTx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92265" y="3404030"/>
            <a:ext cx="2298279" cy="369332"/>
          </a:xfrm>
          <a:prstGeom prst="rect">
            <a:avLst/>
          </a:prstGeom>
          <a:gradFill flip="none" rotWithShape="1">
            <a:gsLst>
              <a:gs pos="0">
                <a:srgbClr val="4F81BD">
                  <a:tint val="66000"/>
                  <a:satMod val="160000"/>
                </a:srgbClr>
              </a:gs>
              <a:gs pos="50000">
                <a:srgbClr val="4F81BD">
                  <a:tint val="44500"/>
                  <a:satMod val="160000"/>
                </a:srgbClr>
              </a:gs>
              <a:gs pos="100000">
                <a:srgbClr val="4F81BD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Различные домики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41511" y="6349869"/>
            <a:ext cx="2304256" cy="369332"/>
          </a:xfrm>
          <a:prstGeom prst="rect">
            <a:avLst/>
          </a:prstGeom>
          <a:gradFill flip="none" rotWithShape="1">
            <a:gsLst>
              <a:gs pos="0">
                <a:srgbClr val="4F81BD">
                  <a:tint val="66000"/>
                  <a:satMod val="160000"/>
                </a:srgbClr>
              </a:gs>
              <a:gs pos="50000">
                <a:srgbClr val="4F81BD">
                  <a:tint val="44500"/>
                  <a:satMod val="160000"/>
                </a:srgbClr>
              </a:gs>
              <a:gs pos="100000">
                <a:srgbClr val="4F81BD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Грунт, камушки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89246" y="6480735"/>
            <a:ext cx="1602595" cy="369332"/>
          </a:xfrm>
          <a:prstGeom prst="rect">
            <a:avLst/>
          </a:prstGeom>
          <a:gradFill flip="none" rotWithShape="1">
            <a:gsLst>
              <a:gs pos="0">
                <a:srgbClr val="4F81BD">
                  <a:tint val="66000"/>
                  <a:satMod val="160000"/>
                </a:srgbClr>
              </a:gs>
              <a:gs pos="50000">
                <a:srgbClr val="4F81BD">
                  <a:tint val="44500"/>
                  <a:satMod val="160000"/>
                </a:srgbClr>
              </a:gs>
              <a:gs pos="100000">
                <a:srgbClr val="4F81BD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Водоросли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780416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Family\Desktop\bs7270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Family\Desktop\Shattered.jpg_q5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2612" y="374183"/>
            <a:ext cx="5893123" cy="4944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Family\Desktop\s1200 (1)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23528" y="3573016"/>
            <a:ext cx="4464496" cy="2976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260912" y="5565146"/>
            <a:ext cx="3588867" cy="523220"/>
          </a:xfrm>
          <a:prstGeom prst="rect">
            <a:avLst/>
          </a:prstGeom>
          <a:gradFill flip="none" rotWithShape="1">
            <a:gsLst>
              <a:gs pos="0">
                <a:srgbClr val="4F81BD">
                  <a:tint val="66000"/>
                  <a:satMod val="160000"/>
                </a:srgbClr>
              </a:gs>
              <a:gs pos="50000">
                <a:srgbClr val="4F81BD">
                  <a:tint val="44500"/>
                  <a:satMod val="160000"/>
                </a:srgbClr>
              </a:gs>
              <a:gs pos="100000">
                <a:srgbClr val="4F81BD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В них рыбки прячутся</a:t>
            </a:r>
          </a:p>
        </p:txBody>
      </p:sp>
    </p:spTree>
    <p:extLst>
      <p:ext uri="{BB962C8B-B14F-4D97-AF65-F5344CB8AC3E}">
        <p14:creationId xmlns:p14="http://schemas.microsoft.com/office/powerpoint/2010/main" val="129830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pic>
        <p:nvPicPr>
          <p:cNvPr id="3" name="Picture 3" descr="C:\Users\Family\Desktop\a1d9e36af7d6c2f417311ccc40bae57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98836" y="684679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C:\Users\Family\Desktop\ab1bac6000eea9395ea49f7e08cc655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761" y="3669693"/>
            <a:ext cx="4042568" cy="3031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C:\Users\Family\Desktop\3cb481b82cf5d95f4a35559847f0709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00159" y="3731289"/>
            <a:ext cx="3960440" cy="2970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912567" y="419036"/>
            <a:ext cx="3312368" cy="523220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itchFamily="66" charset="0"/>
              </a:rPr>
              <a:t>Строение рыбы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1027" y="1030261"/>
            <a:ext cx="3528391" cy="2585323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itchFamily="66" charset="0"/>
              </a:rPr>
              <a:t>Крылья есть, да не летает,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itchFamily="66" charset="0"/>
              </a:rPr>
              <a:t>Глаза есть, да не мигает,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itchFamily="66" charset="0"/>
              </a:rPr>
              <a:t>Ног нет, да не догонишь.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189663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Family\Desktop\bs7270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7" descr="C:\Users\Family\Desktop\рыбки\рыба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5869" y="907500"/>
            <a:ext cx="7138740" cy="5042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4506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Family\Desktop\bs7270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Family\Desktop\рыбки\Плавники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23623"/>
            <a:ext cx="4679007" cy="4097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Family\Desktop\рыбки\хвост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0574" y="2824397"/>
            <a:ext cx="5106396" cy="3607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220072" y="764704"/>
            <a:ext cx="3595857" cy="923330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0" cap="none" spc="0" normalizeH="0" baseline="0" noProof="0" dirty="0" smtClean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</a:rPr>
              <a:t>ПЛАВНИКИ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5027290"/>
            <a:ext cx="2448272" cy="923330"/>
          </a:xfrm>
          <a:prstGeom prst="rect">
            <a:avLst/>
          </a:prstGeom>
          <a:solidFill>
            <a:srgbClr val="9BBB59">
              <a:lumMod val="60000"/>
              <a:lumOff val="40000"/>
            </a:srgbClr>
          </a:solidFill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0" cap="none" spc="0" normalizeH="0" baseline="0" noProof="0" dirty="0" smtClean="0">
                <a:ln w="1905"/>
                <a:solidFill>
                  <a:srgbClr val="00CC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</a:rPr>
              <a:t>ХВОСТ</a:t>
            </a:r>
          </a:p>
        </p:txBody>
      </p:sp>
    </p:spTree>
    <p:extLst>
      <p:ext uri="{BB962C8B-B14F-4D97-AF65-F5344CB8AC3E}">
        <p14:creationId xmlns:p14="http://schemas.microsoft.com/office/powerpoint/2010/main" val="1634854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102</Words>
  <Application>Microsoft Office PowerPoint</Application>
  <PresentationFormat>Широкоэкранный</PresentationFormat>
  <Paragraphs>28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Comic Sans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Клиент</dc:creator>
  <cp:lastModifiedBy>Клиент</cp:lastModifiedBy>
  <cp:revision>3</cp:revision>
  <dcterms:created xsi:type="dcterms:W3CDTF">2022-11-08T17:17:05Z</dcterms:created>
  <dcterms:modified xsi:type="dcterms:W3CDTF">2022-11-08T18:03:47Z</dcterms:modified>
</cp:coreProperties>
</file>