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11" r:id="rId1"/>
  </p:sldMasterIdLst>
  <p:sldIdLst>
    <p:sldId id="256" r:id="rId2"/>
    <p:sldId id="259" r:id="rId3"/>
    <p:sldId id="263" r:id="rId4"/>
    <p:sldId id="264" r:id="rId5"/>
    <p:sldId id="265" r:id="rId6"/>
    <p:sldId id="275" r:id="rId7"/>
    <p:sldId id="268" r:id="rId8"/>
    <p:sldId id="276" r:id="rId9"/>
    <p:sldId id="278" r:id="rId10"/>
    <p:sldId id="280" r:id="rId11"/>
    <p:sldId id="281" r:id="rId12"/>
    <p:sldId id="282" r:id="rId13"/>
    <p:sldId id="285" r:id="rId14"/>
    <p:sldId id="286" r:id="rId15"/>
    <p:sldId id="287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3" Type="http://schemas.openxmlformats.org/officeDocument/2006/relationships/themeOverride" Target="../theme/themeOverride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bg>
      <p:bgPr>
        <a:blipFill dpi="0"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DBF3C866-65AF-4C7C-9848-B43101691F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813C7-F5A9-4EB1-AB40-C02EA0E7D5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248B0-BF67-4A07-A96C-7D60FBC8D2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2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43DF9D09-50EA-4929-B589-5BDE0CCF8A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/>
          <p:nvPr/>
        </p:nvGrpSpPr>
        <p:grpSpPr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08" r:id="rId2"/>
    <p:sldLayoutId id="2147483912" r:id="rId3"/>
  </p:sldLayoutIdLst>
  <p:transition/>
  <p:timing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5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png" /><Relationship Id="rId3" Type="http://schemas.openxmlformats.org/officeDocument/2006/relationships/image" Target="../media/image31.png" /><Relationship Id="rId4" Type="http://schemas.openxmlformats.org/officeDocument/2006/relationships/audio" Target="NUL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5" descr="C:\Users\Администратор\Desktop\6145733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28875" y="571500"/>
            <a:ext cx="4152900" cy="5715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3" name="Picture 5" descr="C:\Users\Администратор\Desktop\imgonline-com-ua-Transparent-backgr-temCpCGztVb2j9Y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635375" y="3686175"/>
            <a:ext cx="681038" cy="13255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2" name="Picture 2" descr="https://klumba.guru/wp-content/uploads/post_5a9119eaeb783.jpg"/>
          <p:cNvPicPr>
            <a:picLocks noChangeAspect="1" noChangeArrowheads="1"/>
          </p:cNvPicPr>
          <p:nvPr/>
        </p:nvPicPr>
        <p:blipFill>
          <a:blip r:embed="rId2"/>
          <a:srcRect t="10236" r="5198"/>
          <a:stretch>
            <a:fillRect/>
          </a:stretch>
        </p:blipFill>
        <p:spPr bwMode="auto">
          <a:xfrm>
            <a:off x="357158" y="428604"/>
            <a:ext cx="4429156" cy="271464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7413" name="Picture 4" descr="https://legkovmeste.ru/wp-content/uploads/2019/05/post_5ce9a4504a0d6.jpg"/>
          <p:cNvPicPr>
            <a:picLocks noChangeAspect="1" noChangeArrowheads="1"/>
          </p:cNvPicPr>
          <p:nvPr/>
        </p:nvPicPr>
        <p:blipFill>
          <a:blip r:embed="rId3"/>
          <a:srcRect t="17168" r="6764" b="12251"/>
          <a:stretch>
            <a:fillRect/>
          </a:stretch>
        </p:blipFill>
        <p:spPr bwMode="auto">
          <a:xfrm>
            <a:off x="4919663" y="428604"/>
            <a:ext cx="3938617" cy="264320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7414" name="Picture 6" descr="https://media.1777.ru/images/images_processing/605/6052146214803531.jpeg"/>
          <p:cNvPicPr>
            <a:picLocks noChangeAspect="1" noChangeArrowheads="1"/>
          </p:cNvPicPr>
          <p:nvPr/>
        </p:nvPicPr>
        <p:blipFill>
          <a:blip r:embed="rId4"/>
          <a:srcRect t="10802" r="4583"/>
          <a:stretch>
            <a:fillRect/>
          </a:stretch>
        </p:blipFill>
        <p:spPr bwMode="auto">
          <a:xfrm>
            <a:off x="357158" y="3500438"/>
            <a:ext cx="4462463" cy="294957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7415" name="Picture 8" descr="https://i2.rozetka.ua/goods/7910295/45562488_images_7910295699.jpg"/>
          <p:cNvPicPr>
            <a:picLocks noChangeAspect="1" noChangeArrowheads="1"/>
          </p:cNvPicPr>
          <p:nvPr/>
        </p:nvPicPr>
        <p:blipFill>
          <a:blip r:embed="rId5"/>
          <a:srcRect b="19695"/>
          <a:stretch>
            <a:fillRect/>
          </a:stretch>
        </p:blipFill>
        <p:spPr bwMode="auto">
          <a:xfrm>
            <a:off x="5000628" y="3500438"/>
            <a:ext cx="3887787" cy="293213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8436" name="Picture 2" descr="https://www.ametis.ru/files/ametis/images/foto_dlya_razdela_-_syre_dlya_zhivotnovodstva_i_s.h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8" y="428605"/>
            <a:ext cx="8358246" cy="582992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8437" name="Picture 4" descr="http://old.zauralonline.ru/images/photos/big/41eea697dd153d8be685529f1b45916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571875"/>
            <a:ext cx="4071966" cy="265522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60" name="Picture 2" descr="https://img1.liveinternet.ru/images/attach/c/6/124/452/124452857_5916670_vodopad3201411250308.jpg"/>
          <p:cNvPicPr>
            <a:picLocks noChangeAspect="1" noChangeArrowheads="1"/>
          </p:cNvPicPr>
          <p:nvPr/>
        </p:nvPicPr>
        <p:blipFill>
          <a:blip r:embed="rId2"/>
          <a:srcRect l="14826" t="17241"/>
          <a:stretch>
            <a:fillRect/>
          </a:stretch>
        </p:blipFill>
        <p:spPr bwMode="auto">
          <a:xfrm>
            <a:off x="428596" y="214290"/>
            <a:ext cx="2928958" cy="335758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9461" name="Picture 4" descr="https://img2.akspic.ru/image/44879-hvojnymi_lesami-ekosistema-prirodnyj_zapovednik-rastitelnost-nebo-1280x800.jpg"/>
          <p:cNvPicPr>
            <a:picLocks noChangeAspect="1" noChangeArrowheads="1"/>
          </p:cNvPicPr>
          <p:nvPr/>
        </p:nvPicPr>
        <p:blipFill>
          <a:blip r:embed="rId3"/>
          <a:srcRect b="6000"/>
          <a:stretch>
            <a:fillRect/>
          </a:stretch>
        </p:blipFill>
        <p:spPr bwMode="auto">
          <a:xfrm>
            <a:off x="5000628" y="3429000"/>
            <a:ext cx="2928958" cy="321471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9462" name="AutoShape 6" descr="https://s1.1zoom.me/big3/701/349035-dorren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7" name="Picture 4" descr="https://s1.1zoom.me/big3/701/349035-dorren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4286248" y="285728"/>
            <a:ext cx="4286280" cy="299274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Picture 6" descr="http://www.komcity.ru/i/news/25435/44fd4422b02dc3d3f76414a2e35bb9151485825225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282" y="3500438"/>
            <a:ext cx="4214842" cy="316272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530" name="AutoShape 4" descr="https://www.dkbaikal.ru/images/novosti/2018/sydaryshki/IMG_0030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22536" name="Picture 8" descr="https://lh3.googleusercontent.com/WSfRnFDPHeVKvDgG9r4R-QuYO6zrr14m6MN0uMkQiYz8lJocMDEvdB6UPRnXRVQL-1Zzdo9OSp87Iln4b5AJjN0OHHOLYWtbMhgxu62JFBxlxuyfvbsVOd3NRhdARz8diJp4sed5hMsU-3NUemJoz251U6x7Zr3-JiPi-T7JzYrp07f0u4L0SNZWcsBVnHfj_6ZeNWQaHZkk58t99ixf6QkHx2HkKJjH0IqkXi5nTmlHARpkgKNhZVhlTRV0EDL0p8m7j-UI_JljJu2EvrPkIdt1k7fL7xPeDY4R0OZeWVQqujTWzal7vpiBDyhW2JG88FldmzWeqW0SEAo8JrlL9qPuXNwKrCTe-Xq0IbzQ4NoGkVCfxYLfMlAoyalN4jZOILB3eEomkgz-i0mPs5K6LeqZLz6Fx8-JtaMidah640Osf6_FoVgsLKv8IkEaxpMzfBJwdkeQUUXkFhNTKDI7tPJlgDvN9TzuNf_RJ4-R67TCbqw_LbMkL3byDUbM8bAPmGqFNWBoj-mM5WbmNW9z_vsWqhUeu5upuWfwj8Rf_SkXoPMAqnTTtcO5nlAFQdsRfDJE2C3ggKLNMxZ__FmEeofIyV1YOfjcbVO-NizZ=w1796-h1010-no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9225" y="333375"/>
            <a:ext cx="8815388" cy="58324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3555" name="Picture 2" descr="http://www.dut.edu.ua/uploads/p_308_370221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613" y="836613"/>
            <a:ext cx="4194175" cy="5661025"/>
          </a:xfrm>
          <a:noFill/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71437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70C0"/>
                </a:solidFill>
              </a:rPr>
              <a:t>С ЛЮБОВЬЮ К ГОРОДУ!</a:t>
            </a:r>
          </a:p>
        </p:txBody>
      </p:sp>
      <p:pic>
        <p:nvPicPr>
          <p:cNvPr id="24579" name="Picture 2" descr="https://www.beesona.ru/upload/575/d32405e840570d43cc14d3c63fbf934f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1563" y="1585897"/>
            <a:ext cx="6715147" cy="470060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gimn_goroda_molodezi_kto_esli_ne_my_(muzebra.top)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 bwMode="auto">
          <a:xfrm>
            <a:off x="4500563" y="5643563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9" name="Заголовок 1"/>
          <p:cNvSpPr txBox="1"/>
          <p:nvPr/>
        </p:nvSpPr>
        <p:spPr bwMode="auto">
          <a:xfrm>
            <a:off x="2714612" y="3000373"/>
            <a:ext cx="3429024" cy="10715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rIns="0" bIns="0" anchor="b"/>
          <a:lstStyle/>
          <a:p>
            <a:pPr algn="ctr">
              <a:defRPr/>
            </a:pPr>
            <a:r>
              <a:rPr lang="ru-RU" sz="5000" b="1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ТОПКИ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2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88913"/>
            <a:ext cx="7772400" cy="576262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ru-RU" sz="3600" smtClean="0">
                <a:solidFill>
                  <a:schemeClr val="tx1"/>
                </a:solidFill>
              </a:rPr>
              <a:t>Старый город</a:t>
            </a:r>
          </a:p>
        </p:txBody>
      </p:sp>
      <p:pic>
        <p:nvPicPr>
          <p:cNvPr id="6147" name="Picture 4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/>
          <a:stretch>
            <a:fillRect/>
          </a:stretch>
        </p:blipFill>
        <p:spPr>
          <a:xfrm>
            <a:off x="571500" y="785813"/>
            <a:ext cx="8104188" cy="5857875"/>
          </a:xfrm>
          <a:noFill/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75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Панорама города в наши дни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3" y="1214438"/>
            <a:ext cx="8156575" cy="5441950"/>
          </a:xfrm>
          <a:noFill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Picture 2" descr="http://zap-sib-rail.narod.ru/Lokomotiv/Stream/L9840-topki2.jpg"/>
          <p:cNvPicPr>
            <a:picLocks noChangeAspect="1" noChangeArrowheads="1"/>
          </p:cNvPicPr>
          <p:nvPr/>
        </p:nvPicPr>
        <p:blipFill>
          <a:blip r:embed="rId2"/>
          <a:srcRect l="15000" r="8333" b="6968"/>
          <a:stretch>
            <a:fillRect/>
          </a:stretch>
        </p:blipFill>
        <p:spPr bwMode="auto">
          <a:xfrm>
            <a:off x="214282" y="500042"/>
            <a:ext cx="4286280" cy="354726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  <p:pic>
        <p:nvPicPr>
          <p:cNvPr id="5" name="Picture 4" descr="C:\Documents and Settings\Loner\Рабочий стол\курсовая работа Мой край родной\gorod-Topki-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69120" y="3071811"/>
            <a:ext cx="4606568" cy="33575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750" y="549275"/>
            <a:ext cx="8272463" cy="5997575"/>
          </a:xfrm>
          <a:noFill/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Documents and Settings\Loner\Рабочий стол\курсовая работа Мой край родной\Топкинский_цементный_завод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850" y="620713"/>
            <a:ext cx="8281988" cy="604996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3" name="Picture 5" descr="http://www.urcement.ru/upload/medialibrary/e40/sib_cemento1i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929313" y="5429250"/>
            <a:ext cx="2676525" cy="127952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3" descr="Больница 001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9750" y="593725"/>
            <a:ext cx="8208963" cy="594995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4" descr="025"/>
          <p:cNvPicPr>
            <a:picLocks noChangeAspect="1" noChangeArrowheads="1"/>
          </p:cNvPicPr>
          <p:nvPr/>
        </p:nvPicPr>
        <p:blipFill>
          <a:blip r:embed="rId2"/>
          <a:srcRect l="5195" t="6924" r="19480" b="9983"/>
          <a:stretch>
            <a:fillRect/>
          </a:stretch>
        </p:blipFill>
        <p:spPr>
          <a:xfrm>
            <a:off x="428596" y="596114"/>
            <a:ext cx="4286280" cy="37615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Picture 2" descr="C:\Documents and Settings\Loner\Рабочий стол\курсовая работа Мой край родной\gorod-Topki-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71934" y="2786058"/>
            <a:ext cx="4616454" cy="36504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5364" name="Picture 2" descr="http://ctc-kuzbass.ru/wp-content/uploads/2018/08/uborka-zernovyh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4819654" cy="34303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  <p:pic>
        <p:nvPicPr>
          <p:cNvPr id="5" name="Picture 2" descr="https://unidoski.ru/_content/img_board/31/30920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20182"/>
          <a:stretch>
            <a:fillRect/>
          </a:stretch>
        </p:blipFill>
        <p:spPr bwMode="auto">
          <a:xfrm>
            <a:off x="3286116" y="3500438"/>
            <a:ext cx="5402700" cy="3107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/Relationships>
</file>

<file path=ppt/theme/theme1.xml><?xml version="1.0" encoding="utf-8"?>
<a:theme xmlns:r="http://schemas.openxmlformats.org/officeDocument/2006/relationships"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Arial"/>
        <a:cs typeface="Arial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Arial"/>
        <a:cs typeface="Arial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Template>Apex</Template>
  <Company/>
  <PresentationFormat>On-screen Show (4:3)</PresentationFormat>
  <Paragraphs>4</Paragraphs>
  <Slides>15</Slides>
  <Notes>0</Notes>
  <TotalTime>795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2">
      <vt:lpstr>Arial</vt:lpstr>
      <vt:lpstr>Calibri</vt:lpstr>
      <vt:lpstr>Constantia</vt:lpstr>
      <vt:lpstr>Wingdings 2</vt:lpstr>
      <vt:lpstr>Arial Black</vt:lpstr>
      <vt:lpstr>Garamond</vt:lpstr>
      <vt:lpstr>Поток</vt:lpstr>
      <vt:lpstr>PowerPoint Presentation</vt:lpstr>
      <vt:lpstr>Старый город</vt:lpstr>
      <vt:lpstr>Панорама города в наши дни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 ЛЮБОВЬЮ К ГОРОДУ!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Старый город</dc:title>
  <dc:creator>user556</dc:creator>
  <cp:lastModifiedBy>user123</cp:lastModifiedBy>
  <cp:revision>54</cp:revision>
  <dcterms:created xsi:type="dcterms:W3CDTF">2011-11-27T16:32:46Z</dcterms:created>
  <dcterms:modified xsi:type="dcterms:W3CDTF">2022-11-08T07:27:42Z</dcterms:modified>
</cp:coreProperties>
</file>