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3" r:id="rId6"/>
    <p:sldId id="267" r:id="rId7"/>
    <p:sldId id="269" r:id="rId8"/>
    <p:sldId id="270" r:id="rId9"/>
    <p:sldId id="271" r:id="rId10"/>
    <p:sldId id="272" r:id="rId11"/>
    <p:sldId id="273" r:id="rId12"/>
    <p:sldId id="274" r:id="rId13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28" autoAdjust="0"/>
    <p:restoredTop sz="94660"/>
  </p:normalViewPr>
  <p:slideViewPr>
    <p:cSldViewPr>
      <p:cViewPr varScale="1">
        <p:scale>
          <a:sx n="55" d="100"/>
          <a:sy n="55" d="100"/>
        </p:scale>
        <p:origin x="510" y="7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143000"/>
            <a:ext cx="7851648" cy="15240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2690447"/>
            <a:ext cx="7854696" cy="14605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1E-CC0D-4928-9CC9-B7A0F3C8B3E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C0281-4C8D-441B-944E-85EA36C71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1E-CC0D-4928-9CC9-B7A0F3C8B3E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C0281-4C8D-441B-944E-85EA36C71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62001"/>
            <a:ext cx="2057400" cy="4343136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62001"/>
            <a:ext cx="6019800" cy="434313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1E-CC0D-4928-9CC9-B7A0F3C8B3E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C0281-4C8D-441B-944E-85EA36C71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1E-CC0D-4928-9CC9-B7A0F3C8B3E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C0281-4C8D-441B-944E-85EA36C71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097280"/>
            <a:ext cx="7772400" cy="113538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253887"/>
            <a:ext cx="7772400" cy="1258093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1E-CC0D-4928-9CC9-B7A0F3C8B3E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C0281-4C8D-441B-944E-85EA36C71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6740"/>
            <a:ext cx="8229600" cy="9525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071"/>
            <a:ext cx="4038600" cy="36957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071"/>
            <a:ext cx="4038600" cy="36957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1E-CC0D-4928-9CC9-B7A0F3C8B3E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C0281-4C8D-441B-944E-85EA36C71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6740"/>
            <a:ext cx="8229600" cy="9525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46040"/>
            <a:ext cx="4040188" cy="549460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1549798"/>
            <a:ext cx="4041775" cy="54570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095500"/>
            <a:ext cx="4040188" cy="320476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095500"/>
            <a:ext cx="4041775" cy="320476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1E-CC0D-4928-9CC9-B7A0F3C8B3E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C0281-4C8D-441B-944E-85EA36C71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6740"/>
            <a:ext cx="8305800" cy="9525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1E-CC0D-4928-9CC9-B7A0F3C8B3E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C0281-4C8D-441B-944E-85EA36C71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1E-CC0D-4928-9CC9-B7A0F3C8B3E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C0281-4C8D-441B-944E-85EA36C71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28626"/>
            <a:ext cx="2743200" cy="968376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397000"/>
            <a:ext cx="2743200" cy="3810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397000"/>
            <a:ext cx="5111750" cy="3810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1E-CC0D-4928-9CC9-B7A0F3C8B3E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C0281-4C8D-441B-944E-85EA36C71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923398"/>
            <a:ext cx="5257800" cy="3429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4466474"/>
            <a:ext cx="155448" cy="12954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980830"/>
            <a:ext cx="2212848" cy="131885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357321"/>
            <a:ext cx="2209800" cy="181610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321E-CC0D-4928-9CC9-B7A0F3C8B3E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5296959"/>
            <a:ext cx="609600" cy="304271"/>
          </a:xfrm>
        </p:spPr>
        <p:txBody>
          <a:bodyPr/>
          <a:lstStyle/>
          <a:p>
            <a:fld id="{713C0281-4C8D-441B-944E-85EA36C719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999598"/>
            <a:ext cx="4617720" cy="32766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4847167"/>
            <a:ext cx="9163050" cy="8678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5183188"/>
            <a:ext cx="4762500" cy="53181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5953"/>
            <a:ext cx="9163050" cy="8678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5953"/>
            <a:ext cx="4762500" cy="53181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86740"/>
            <a:ext cx="8229600" cy="9525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12900"/>
            <a:ext cx="8229600" cy="3657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97321E-CC0D-4928-9CC9-B7A0F3C8B3E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5296959"/>
            <a:ext cx="3352800" cy="304271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5296959"/>
            <a:ext cx="762000" cy="304271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3C0281-4C8D-441B-944E-85EA36C7199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168673"/>
            <a:ext cx="9180548" cy="54102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7" Type="http://schemas.openxmlformats.org/officeDocument/2006/relationships/image" Target="../media/image42.jp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gif"/><Relationship Id="rId4" Type="http://schemas.openxmlformats.org/officeDocument/2006/relationships/image" Target="../media/image45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33800" y="1057300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Роль музыки в нравственно-патриотическом воспитании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дошкольников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77863" y="173606"/>
            <a:ext cx="7776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Защитники отечества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5" name="Рисунок 4" descr="0_1afbf_9dd5e670_L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4" y="2"/>
            <a:ext cx="1304925" cy="1039812"/>
          </a:xfrm>
          <a:prstGeom prst="rect">
            <a:avLst/>
          </a:prstGeom>
        </p:spPr>
      </p:pic>
      <p:pic>
        <p:nvPicPr>
          <p:cNvPr id="6" name="Рисунок 5" descr="0_1e275_1faeb5e6_L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955008" y="-29050"/>
            <a:ext cx="1152525" cy="635000"/>
          </a:xfrm>
          <a:prstGeom prst="rect">
            <a:avLst/>
          </a:prstGeom>
        </p:spPr>
      </p:pic>
      <p:pic>
        <p:nvPicPr>
          <p:cNvPr id="7" name="Рисунок 6" descr="0_19f27_b517cdf4_L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779912" y="1057300"/>
            <a:ext cx="1428750" cy="9525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66" y="843944"/>
            <a:ext cx="4002021" cy="30015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039" y="2667597"/>
            <a:ext cx="4187957" cy="235572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42835" y="-120330"/>
            <a:ext cx="79928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Участие в праздничных мероприятиях,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посвящённых Дню Победы.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7" name="Рисунок 6" descr="_5166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236298" y="3774202"/>
            <a:ext cx="1599427" cy="1470584"/>
          </a:xfrm>
          <a:prstGeom prst="rect">
            <a:avLst/>
          </a:prstGeom>
        </p:spPr>
      </p:pic>
      <p:pic>
        <p:nvPicPr>
          <p:cNvPr id="10" name="Рисунок 9" descr="_5166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9552" y="3838391"/>
            <a:ext cx="1584176" cy="1456562"/>
          </a:xfrm>
          <a:prstGeom prst="rect">
            <a:avLst/>
          </a:prstGeom>
        </p:spPr>
      </p:pic>
      <p:pic>
        <p:nvPicPr>
          <p:cNvPr id="11" name="Рисунок 10" descr="2e47fc2214561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483768" y="4921251"/>
            <a:ext cx="4286250" cy="793750"/>
          </a:xfrm>
          <a:prstGeom prst="rect">
            <a:avLst/>
          </a:prstGeom>
        </p:spPr>
      </p:pic>
      <p:pic>
        <p:nvPicPr>
          <p:cNvPr id="8" name="Содержимое 7" descr="3e3b45_0fe043c7be734253b9aa76fb129c643b_mv2_d_5472_3648_s_4_2.jpg"/>
          <p:cNvPicPr>
            <a:picLocks noGrp="1" noChangeAspect="1"/>
          </p:cNvPicPr>
          <p:nvPr>
            <p:ph sz="quarter" idx="4294967295"/>
          </p:nvPr>
        </p:nvPicPr>
        <p:blipFill>
          <a:blip r:embed="rId6" cstate="print"/>
          <a:stretch>
            <a:fillRect/>
          </a:stretch>
        </p:blipFill>
        <p:spPr>
          <a:xfrm>
            <a:off x="251520" y="1196752"/>
            <a:ext cx="4022725" cy="3528392"/>
          </a:xfrm>
          <a:prstGeom prst="rect">
            <a:avLst/>
          </a:prstGeom>
        </p:spPr>
      </p:pic>
      <p:pic>
        <p:nvPicPr>
          <p:cNvPr id="9" name="Содержимое 14" descr="3e3b45_6837727fbd634beaa380bfa3e7bdd7f9_mv2_d_5472_3648_s_4_2.jpg"/>
          <p:cNvPicPr>
            <a:picLocks noGrp="1" noChangeAspect="1"/>
          </p:cNvPicPr>
          <p:nvPr>
            <p:ph sz="quarter" idx="4294967295"/>
          </p:nvPr>
        </p:nvPicPr>
        <p:blipFill>
          <a:blip r:embed="rId7" cstate="print"/>
          <a:stretch>
            <a:fillRect/>
          </a:stretch>
        </p:blipFill>
        <p:spPr>
          <a:xfrm>
            <a:off x="5091308" y="1700808"/>
            <a:ext cx="3744415" cy="252028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97393"/>
            <a:ext cx="8305800" cy="952500"/>
          </a:xfrm>
        </p:spPr>
        <p:txBody>
          <a:bodyPr/>
          <a:lstStyle/>
          <a:p>
            <a:r>
              <a:rPr lang="ru-RU" dirty="0" smtClean="0"/>
              <a:t>       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1397625">
            <a:off x="539552" y="83305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Bookman Old Style" pitchFamily="18" charset="0"/>
              </a:rPr>
              <a:t>“Музыка – необходимый душевный атрибут человеческого существования</a:t>
            </a:r>
            <a:r>
              <a:rPr lang="ru-RU" sz="3200" b="1" dirty="0" smtClean="0">
                <a:latin typeface="Bookman Old Style" pitchFamily="18" charset="0"/>
              </a:rPr>
              <a:t>”</a:t>
            </a:r>
          </a:p>
          <a:p>
            <a:pPr algn="ctr"/>
            <a:r>
              <a:rPr lang="ru-RU" sz="3200" b="1" dirty="0" smtClean="0">
                <a:latin typeface="Bookman Old Style" pitchFamily="18" charset="0"/>
              </a:rPr>
              <a:t>Аристотель</a:t>
            </a:r>
            <a:endParaRPr lang="ru-RU" sz="3200" b="1" dirty="0">
              <a:latin typeface="Bookman Old Style" pitchFamily="18" charset="0"/>
            </a:endParaRPr>
          </a:p>
        </p:txBody>
      </p:sp>
      <p:pic>
        <p:nvPicPr>
          <p:cNvPr id="7" name="Рисунок 6" descr="i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00192" y="577248"/>
            <a:ext cx="1872208" cy="2017466"/>
          </a:xfrm>
          <a:prstGeom prst="round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353763">
            <a:off x="3785352" y="3392322"/>
            <a:ext cx="47855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Bookman Old Style" pitchFamily="18" charset="0"/>
              </a:rPr>
              <a:t>“Дело искусства – </a:t>
            </a:r>
            <a:endParaRPr lang="ru-RU" sz="3600" b="1" dirty="0" smtClean="0">
              <a:latin typeface="Bookman Old Style" pitchFamily="18" charset="0"/>
            </a:endParaRP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сохранять </a:t>
            </a:r>
            <a:r>
              <a:rPr lang="ru-RU" sz="3600" b="1" dirty="0">
                <a:latin typeface="Bookman Old Style" pitchFamily="18" charset="0"/>
              </a:rPr>
              <a:t>душу</a:t>
            </a:r>
            <a:r>
              <a:rPr lang="ru-RU" sz="3600" b="1" dirty="0" smtClean="0">
                <a:latin typeface="Bookman Old Style" pitchFamily="18" charset="0"/>
              </a:rPr>
              <a:t>”</a:t>
            </a: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В.Распутин</a:t>
            </a:r>
            <a:endParaRPr lang="ru-RU" sz="3600" b="1" dirty="0">
              <a:latin typeface="Bookman Old Style" pitchFamily="18" charset="0"/>
            </a:endParaRPr>
          </a:p>
        </p:txBody>
      </p:sp>
      <p:pic>
        <p:nvPicPr>
          <p:cNvPr id="9" name="Рисунок 8" descr="i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99592" y="2977513"/>
            <a:ext cx="1994622" cy="2518462"/>
          </a:xfrm>
          <a:prstGeom prst="flowChartAlternateProcess">
            <a:avLst/>
          </a:prstGeom>
        </p:spPr>
      </p:pic>
      <p:pic>
        <p:nvPicPr>
          <p:cNvPr id="10" name="Рисунок 9" descr="625371801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748464" y="0"/>
            <a:ext cx="395536" cy="873126"/>
          </a:xfrm>
          <a:prstGeom prst="rect">
            <a:avLst/>
          </a:prstGeom>
        </p:spPr>
      </p:pic>
      <p:pic>
        <p:nvPicPr>
          <p:cNvPr id="11" name="Рисунок 10" descr="625371801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748464" y="697260"/>
            <a:ext cx="395536" cy="873126"/>
          </a:xfrm>
          <a:prstGeom prst="rect">
            <a:avLst/>
          </a:prstGeom>
        </p:spPr>
      </p:pic>
      <p:pic>
        <p:nvPicPr>
          <p:cNvPr id="12" name="Рисунок 11" descr="625371801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748464" y="1537354"/>
            <a:ext cx="395536" cy="873126"/>
          </a:xfrm>
          <a:prstGeom prst="rect">
            <a:avLst/>
          </a:prstGeom>
        </p:spPr>
      </p:pic>
      <p:pic>
        <p:nvPicPr>
          <p:cNvPr id="13" name="Рисунок 12" descr="625371801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748464" y="2377447"/>
            <a:ext cx="395536" cy="873126"/>
          </a:xfrm>
          <a:prstGeom prst="rect">
            <a:avLst/>
          </a:prstGeom>
        </p:spPr>
      </p:pic>
      <p:pic>
        <p:nvPicPr>
          <p:cNvPr id="14" name="Рисунок 13" descr="625371801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748464" y="3157534"/>
            <a:ext cx="395536" cy="873126"/>
          </a:xfrm>
          <a:prstGeom prst="rect">
            <a:avLst/>
          </a:prstGeom>
        </p:spPr>
      </p:pic>
      <p:pic>
        <p:nvPicPr>
          <p:cNvPr id="15" name="Рисунок 14" descr="625371801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748464" y="3997627"/>
            <a:ext cx="395536" cy="873126"/>
          </a:xfrm>
          <a:prstGeom prst="rect">
            <a:avLst/>
          </a:prstGeom>
        </p:spPr>
      </p:pic>
      <p:pic>
        <p:nvPicPr>
          <p:cNvPr id="16" name="Рисунок 15" descr="625371801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748464" y="4841875"/>
            <a:ext cx="395536" cy="87312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540571" y="315148"/>
            <a:ext cx="41764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На музыкальных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 занятиях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9" name="Рисунок 8" descr="0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51720" y="5377781"/>
            <a:ext cx="5010150" cy="182562"/>
          </a:xfrm>
          <a:prstGeom prst="rect">
            <a:avLst/>
          </a:prstGeom>
        </p:spPr>
      </p:pic>
      <p:pic>
        <p:nvPicPr>
          <p:cNvPr id="10" name="Рисунок 9" descr="0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23728" y="157201"/>
            <a:ext cx="5010150" cy="182562"/>
          </a:xfrm>
          <a:prstGeom prst="rect">
            <a:avLst/>
          </a:prstGeom>
        </p:spPr>
      </p:pic>
      <p:pic>
        <p:nvPicPr>
          <p:cNvPr id="1026" name="Picture 2" descr="G:\Семейный видеоархив\фото садик\сканирование\фото ПДД муз.рук\IMG_12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624" y="1177313"/>
            <a:ext cx="6840760" cy="4275282"/>
          </a:xfrm>
          <a:prstGeom prst="rect">
            <a:avLst/>
          </a:prstGeom>
          <a:noFill/>
        </p:spPr>
      </p:pic>
      <p:pic>
        <p:nvPicPr>
          <p:cNvPr id="7" name="Рисунок 6" descr="File113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36296" y="4237653"/>
            <a:ext cx="1333500" cy="1270000"/>
          </a:xfrm>
          <a:prstGeom prst="rect">
            <a:avLst/>
          </a:prstGeom>
        </p:spPr>
      </p:pic>
      <p:pic>
        <p:nvPicPr>
          <p:cNvPr id="6" name="Рисунок 5" descr="File113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1560" y="517240"/>
            <a:ext cx="1333500" cy="1270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907704" y="-79508"/>
            <a:ext cx="51845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Знакомство с народным творчеством.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959424" y="882363"/>
            <a:ext cx="518457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Ладушки, ладушки, где были у бабушки…</a:t>
            </a: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cs typeface="Arial" pitchFamily="34" charset="0"/>
              </a:rPr>
              <a:t>(прибаутки и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cs typeface="Arial" pitchFamily="34" charset="0"/>
              </a:rPr>
              <a:t>потешки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cs typeface="Arial" pitchFamily="34" charset="0"/>
              </a:rPr>
              <a:t>)</a:t>
            </a:r>
          </a:p>
        </p:txBody>
      </p:sp>
      <p:pic>
        <p:nvPicPr>
          <p:cNvPr id="2051" name="Picture 3" descr="C:\Desktop\img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877280"/>
            <a:ext cx="1894556" cy="1677164"/>
          </a:xfrm>
          <a:prstGeom prst="rect">
            <a:avLst/>
          </a:prstGeom>
          <a:noFill/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915816" y="2742086"/>
            <a:ext cx="62281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err="1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Огуречик</a:t>
            </a:r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, </a:t>
            </a:r>
            <a:r>
              <a:rPr lang="ru-RU" sz="2800" b="1" dirty="0" err="1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огуречик</a:t>
            </a:r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 не ходи на тот </a:t>
            </a:r>
            <a:r>
              <a:rPr lang="ru-RU" sz="2800" b="1" dirty="0" err="1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конечек,там</a:t>
            </a:r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……….</a:t>
            </a: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(хороводные игры)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915816" y="4182246"/>
            <a:ext cx="62281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err="1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Народныу</a:t>
            </a:r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 песни: «Баю-бай», «Петушок», «Плетень», «Во саду ли в огороде и.т.д.</a:t>
            </a:r>
          </a:p>
        </p:txBody>
      </p:sp>
      <p:pic>
        <p:nvPicPr>
          <p:cNvPr id="2053" name="Picture 5" descr="C:\Desktop\img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2" y="3097527"/>
            <a:ext cx="1657351" cy="188118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0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Дети сами активно участвуют в инсценировках, играх, хороводах</a:t>
            </a:r>
          </a:p>
        </p:txBody>
      </p:sp>
      <p:pic>
        <p:nvPicPr>
          <p:cNvPr id="3074" name="Picture 2" descr="C:\Desktop\razvlechenie_po_pesnyam_shainskog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877280"/>
            <a:ext cx="3240360" cy="2700300"/>
          </a:xfrm>
          <a:prstGeom prst="rect">
            <a:avLst/>
          </a:prstGeom>
          <a:noFill/>
        </p:spPr>
      </p:pic>
      <p:pic>
        <p:nvPicPr>
          <p:cNvPr id="3075" name="Picture 3" descr="G:\Семейный видеоархив\фото садик\с инстпрументами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3620451"/>
            <a:ext cx="3033865" cy="2098865"/>
          </a:xfrm>
          <a:prstGeom prst="rect">
            <a:avLst/>
          </a:prstGeom>
          <a:noFill/>
        </p:spPr>
      </p:pic>
      <p:pic>
        <p:nvPicPr>
          <p:cNvPr id="3076" name="Picture 4" descr="C:\Desktop\razvlechenie_pdd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42408" y="1489348"/>
            <a:ext cx="4350072" cy="34198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2202" y="33894"/>
            <a:ext cx="65527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Bookman Old Style" pitchFamily="18" charset="0"/>
              </a:rPr>
              <a:t>Следующим этапом работы в этом направлении </a:t>
            </a:r>
            <a:r>
              <a:rPr lang="ru-RU" sz="2000" b="1" dirty="0" smtClean="0">
                <a:latin typeface="Bookman Old Style" pitchFamily="18" charset="0"/>
              </a:rPr>
              <a:t>является </a:t>
            </a:r>
            <a:r>
              <a:rPr lang="ru-RU" sz="2000" b="1" dirty="0">
                <a:latin typeface="Bookman Old Style" pitchFamily="18" charset="0"/>
              </a:rPr>
              <a:t>использование музыки при ознакомлении детей с образом Родины</a:t>
            </a:r>
            <a:r>
              <a:rPr lang="ru-RU" sz="2000" b="1" dirty="0" smtClean="0">
                <a:latin typeface="Bookman Old Style" pitchFamily="18" charset="0"/>
              </a:rPr>
              <a:t>.. 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5" name="Рисунок 4" descr="1022a777515dc3c49612dbc21fb8ceb0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4897727"/>
            <a:ext cx="846212" cy="672378"/>
          </a:xfrm>
          <a:prstGeom prst="rect">
            <a:avLst/>
          </a:prstGeom>
        </p:spPr>
      </p:pic>
      <p:pic>
        <p:nvPicPr>
          <p:cNvPr id="6" name="Рисунок 5" descr="1022a777515dc3c49612dbc21fb8ceb0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57200"/>
            <a:ext cx="846212" cy="672378"/>
          </a:xfrm>
          <a:prstGeom prst="rect">
            <a:avLst/>
          </a:prstGeom>
        </p:spPr>
      </p:pic>
      <p:pic>
        <p:nvPicPr>
          <p:cNvPr id="4101" name="Picture 5" descr="G:\Семейный видеоархив\фото садик\сканирование\фото ПДД муз.рук\IMG_128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1297327"/>
            <a:ext cx="3672408" cy="2295151"/>
          </a:xfrm>
          <a:prstGeom prst="rect">
            <a:avLst/>
          </a:prstGeom>
          <a:noFill/>
        </p:spPr>
      </p:pic>
      <p:pic>
        <p:nvPicPr>
          <p:cNvPr id="4102" name="Picture 6" descr="C:\Desktop\11062014-4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71802" y="3637587"/>
            <a:ext cx="3282469" cy="1993843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078" y="1286865"/>
            <a:ext cx="3782415" cy="2125717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16876" y="122310"/>
            <a:ext cx="8208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Образ мамы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5" name="Рисунок 4" descr="08302ae31c07f212adc2d605de0270dd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77504" y="1233207"/>
            <a:ext cx="5135612" cy="3259139"/>
          </a:xfrm>
          <a:prstGeom prst="plaque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6" name="Рисунок 5" descr="babochka015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668346" y="217207"/>
            <a:ext cx="1171575" cy="1016000"/>
          </a:xfrm>
          <a:prstGeom prst="rect">
            <a:avLst/>
          </a:prstGeom>
        </p:spPr>
      </p:pic>
      <p:pic>
        <p:nvPicPr>
          <p:cNvPr id="7" name="Рисунок 6" descr="babochka015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8349090">
            <a:off x="600488" y="83523"/>
            <a:ext cx="976312" cy="1219200"/>
          </a:xfrm>
          <a:prstGeom prst="rect">
            <a:avLst/>
          </a:prstGeom>
        </p:spPr>
      </p:pic>
      <p:pic>
        <p:nvPicPr>
          <p:cNvPr id="8" name="Рисунок 7" descr="babochka043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100392" y="2197427"/>
            <a:ext cx="857250" cy="1936750"/>
          </a:xfrm>
          <a:prstGeom prst="rect">
            <a:avLst/>
          </a:prstGeom>
        </p:spPr>
      </p:pic>
      <p:pic>
        <p:nvPicPr>
          <p:cNvPr id="9" name="Рисунок 8" descr="babochka043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2257434"/>
            <a:ext cx="857250" cy="193675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57200"/>
            <a:ext cx="5976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Красота родной природы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5" name="Рисунок 4" descr="ptisa036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24330" y="2857500"/>
            <a:ext cx="2068431" cy="3016462"/>
          </a:xfrm>
          <a:prstGeom prst="rect">
            <a:avLst/>
          </a:prstGeom>
        </p:spPr>
      </p:pic>
      <p:pic>
        <p:nvPicPr>
          <p:cNvPr id="7" name="Рисунок 6" descr="Ptici7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" y="0"/>
            <a:ext cx="1876425" cy="1524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817274"/>
            <a:ext cx="7416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«Осенняя песнь»  П. И.Чайковский</a:t>
            </a: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5122" name="Picture 2" descr="C:\Desktop\0012-004-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39952" y="1237320"/>
            <a:ext cx="3694830" cy="2476116"/>
          </a:xfrm>
          <a:prstGeom prst="rect">
            <a:avLst/>
          </a:prstGeom>
          <a:noFill/>
        </p:spPr>
      </p:pic>
      <p:pic>
        <p:nvPicPr>
          <p:cNvPr id="5123" name="Picture 3" descr="C:\Desktop\video-vivaldi-vremena-goda-zim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2" y="3277547"/>
            <a:ext cx="3625007" cy="226562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36069" y="353626"/>
            <a:ext cx="86044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Тематические праздники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6146" name="Picture 2" descr="O:\музыка для презентации\DSC_69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4" y="937287"/>
            <a:ext cx="3564395" cy="1980220"/>
          </a:xfrm>
          <a:prstGeom prst="rect">
            <a:avLst/>
          </a:prstGeom>
          <a:noFill/>
        </p:spPr>
      </p:pic>
      <p:pic>
        <p:nvPicPr>
          <p:cNvPr id="6147" name="Picture 3" descr="O:\музыка для презентации\DSC051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877281"/>
            <a:ext cx="4048374" cy="2241863"/>
          </a:xfrm>
          <a:prstGeom prst="rect">
            <a:avLst/>
          </a:prstGeom>
          <a:noFill/>
        </p:spPr>
      </p:pic>
      <p:pic>
        <p:nvPicPr>
          <p:cNvPr id="6148" name="Picture 4" descr="O:\музыка для презентации\DSC021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3277547"/>
            <a:ext cx="3208708" cy="2005129"/>
          </a:xfrm>
          <a:prstGeom prst="rect">
            <a:avLst/>
          </a:prstGeom>
          <a:noFill/>
        </p:spPr>
      </p:pic>
      <p:pic>
        <p:nvPicPr>
          <p:cNvPr id="6149" name="Picture 5" descr="C:\Desktop\маме\DSC0470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4010" y="3337554"/>
            <a:ext cx="3359979" cy="210023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482</TotalTime>
  <Words>135</Words>
  <Application>Microsoft Office PowerPoint</Application>
  <PresentationFormat>Экран (16:10)</PresentationFormat>
  <Paragraphs>29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Bookman Old Style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Neffy</dc:creator>
  <cp:keywords>Презентация Neffy</cp:keywords>
  <cp:lastModifiedBy>Anatoliy</cp:lastModifiedBy>
  <cp:revision>49</cp:revision>
  <dcterms:created xsi:type="dcterms:W3CDTF">2013-03-30T12:40:57Z</dcterms:created>
  <dcterms:modified xsi:type="dcterms:W3CDTF">2022-11-08T12:24:28Z</dcterms:modified>
  <cp:category>Дошкольное образование</cp:category>
  <cp:contentStatus>Нравственно-патриотическое воспитание детей на музыкальных занятиях</cp:contentStatus>
</cp:coreProperties>
</file>