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8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29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21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3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05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98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5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28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2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0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62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258EE-55C5-4543-8E1B-2FE3B0777FD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142E1-45E0-44E3-B288-C5E74936D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88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472" y="249381"/>
            <a:ext cx="8312727" cy="51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022515"/>
              </p:ext>
            </p:extLst>
          </p:nvPr>
        </p:nvGraphicFramePr>
        <p:xfrm>
          <a:off x="540329" y="609598"/>
          <a:ext cx="11125199" cy="5597237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949465036"/>
                    </a:ext>
                  </a:extLst>
                </a:gridCol>
                <a:gridCol w="2701636">
                  <a:extLst>
                    <a:ext uri="{9D8B030D-6E8A-4147-A177-3AD203B41FA5}">
                      <a16:colId xmlns:a16="http://schemas.microsoft.com/office/drawing/2014/main" val="2931663605"/>
                    </a:ext>
                  </a:extLst>
                </a:gridCol>
                <a:gridCol w="1870364">
                  <a:extLst>
                    <a:ext uri="{9D8B030D-6E8A-4147-A177-3AD203B41FA5}">
                      <a16:colId xmlns:a16="http://schemas.microsoft.com/office/drawing/2014/main" val="316674009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46516730"/>
                    </a:ext>
                  </a:extLst>
                </a:gridCol>
              </a:tblGrid>
              <a:tr h="1399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Скорость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  <a:endParaRPr lang="ru-RU" sz="4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Расстояние</a:t>
                      </a:r>
                      <a:endParaRPr lang="ru-RU" sz="4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871431"/>
                  </a:ext>
                </a:extLst>
              </a:tr>
              <a:tr h="2098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Поездка по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длине водохранилища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625954"/>
                  </a:ext>
                </a:extLst>
              </a:tr>
              <a:tr h="2098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Поездка по ширине водохранилища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119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4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472" y="249381"/>
            <a:ext cx="8312727" cy="51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8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2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</Words>
  <Application>Microsoft Office PowerPoint</Application>
  <PresentationFormat>Широкоэкранный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2</cp:revision>
  <dcterms:created xsi:type="dcterms:W3CDTF">2022-04-12T10:07:57Z</dcterms:created>
  <dcterms:modified xsi:type="dcterms:W3CDTF">2022-04-12T10:22:22Z</dcterms:modified>
</cp:coreProperties>
</file>