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sldIdLst>
    <p:sldId id="256" r:id="rId2"/>
    <p:sldId id="258" r:id="rId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15000" autoAdjust="0"/>
    <p:restoredTop sz="94660" autoAdjust="0"/>
  </p:normalViewPr>
  <p:slideViewPr>
    <p:cSldViewPr snapToGrid="0">
      <p:cViewPr>
        <p:scale>
          <a:sx n="73" d="100"/>
          <a:sy n="73" d="100"/>
        </p:scale>
        <p:origin x="-624" y="-10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7A801C-5888-4EF7-BEE3-CA2E1BFBC2BE}" type="datetimeFigureOut">
              <a:rPr lang="ru-RU" smtClean="0"/>
              <a:pPr/>
              <a:t>08.11.2022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87084E-F039-4F1E-84BB-6DDDC87E208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589115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7A801C-5888-4EF7-BEE3-CA2E1BFBC2BE}" type="datetimeFigureOut">
              <a:rPr lang="ru-RU" smtClean="0"/>
              <a:pPr/>
              <a:t>08.11.2022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87084E-F039-4F1E-84BB-6DDDC87E208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554009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7A801C-5888-4EF7-BEE3-CA2E1BFBC2BE}" type="datetimeFigureOut">
              <a:rPr lang="ru-RU" smtClean="0"/>
              <a:pPr/>
              <a:t>08.11.2022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87084E-F039-4F1E-84BB-6DDDC87E208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671742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>
          <a:xfrm>
            <a:off x="1930400" y="3771174"/>
            <a:ext cx="7385828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7A801C-5888-4EF7-BEE3-CA2E1BFBC2BE}" type="datetimeFigureOut">
              <a:rPr lang="ru-RU" smtClean="0"/>
              <a:pPr/>
              <a:t>08.11.2022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87084E-F039-4F1E-84BB-6DDDC87E208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87814263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59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7A801C-5888-4EF7-BEE3-CA2E1BFBC2BE}" type="datetimeFigureOut">
              <a:rPr lang="ru-RU" smtClean="0"/>
              <a:pPr/>
              <a:t>08.11.2022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87084E-F039-4F1E-84BB-6DDDC87E208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3091294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7A801C-5888-4EF7-BEE3-CA2E1BFBC2BE}" type="datetimeFigureOut">
              <a:rPr lang="ru-RU" smtClean="0"/>
              <a:pPr/>
              <a:t>08.11.2022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87084E-F039-4F1E-84BB-6DDDC87E208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3369223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7A801C-5888-4EF7-BEE3-CA2E1BFBC2BE}" type="datetimeFigureOut">
              <a:rPr lang="ru-RU" smtClean="0"/>
              <a:pPr/>
              <a:t>08.11.2022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87084E-F039-4F1E-84BB-6DDDC87E208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8530125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7A801C-5888-4EF7-BEE3-CA2E1BFBC2BE}" type="datetimeFigureOut">
              <a:rPr lang="ru-RU" smtClean="0"/>
              <a:pPr/>
              <a:t>08.11.2022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87084E-F039-4F1E-84BB-6DDDC87E208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267469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7A801C-5888-4EF7-BEE3-CA2E1BFBC2BE}" type="datetimeFigureOut">
              <a:rPr lang="ru-RU" smtClean="0"/>
              <a:pPr/>
              <a:t>08.11.2022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87084E-F039-4F1E-84BB-6DDDC87E208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276190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7A801C-5888-4EF7-BEE3-CA2E1BFBC2BE}" type="datetimeFigureOut">
              <a:rPr lang="ru-RU" smtClean="0"/>
              <a:pPr/>
              <a:t>08.11.2022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87084E-F039-4F1E-84BB-6DDDC87E208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075247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7A801C-5888-4EF7-BEE3-CA2E1BFBC2BE}" type="datetimeFigureOut">
              <a:rPr lang="ru-RU" smtClean="0"/>
              <a:pPr/>
              <a:t>08.11.2022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87084E-F039-4F1E-84BB-6DDDC87E208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227211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7A801C-5888-4EF7-BEE3-CA2E1BFBC2BE}" type="datetimeFigureOut">
              <a:rPr lang="ru-RU" smtClean="0"/>
              <a:pPr/>
              <a:t>08.11.2022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87084E-F039-4F1E-84BB-6DDDC87E208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784996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7A801C-5888-4EF7-BEE3-CA2E1BFBC2BE}" type="datetimeFigureOut">
              <a:rPr lang="ru-RU" smtClean="0"/>
              <a:pPr/>
              <a:t>08.11.2022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87084E-F039-4F1E-84BB-6DDDC87E208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335981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7A801C-5888-4EF7-BEE3-CA2E1BFBC2BE}" type="datetimeFigureOut">
              <a:rPr lang="ru-RU" smtClean="0"/>
              <a:pPr/>
              <a:t>08.11.2022</a:t>
            </a:fld>
            <a:endParaRPr lang="ru-RU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87084E-F039-4F1E-84BB-6DDDC87E208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808018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7A801C-5888-4EF7-BEE3-CA2E1BFBC2BE}" type="datetimeFigureOut">
              <a:rPr lang="ru-RU" smtClean="0"/>
              <a:pPr/>
              <a:t>08.11.2022</a:t>
            </a:fld>
            <a:endParaRPr lang="ru-RU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87084E-F039-4F1E-84BB-6DDDC87E208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562434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7A801C-5888-4EF7-BEE3-CA2E1BFBC2BE}" type="datetimeFigureOut">
              <a:rPr lang="ru-RU" smtClean="0"/>
              <a:pPr/>
              <a:t>08.11.2022</a:t>
            </a:fld>
            <a:endParaRPr lang="ru-RU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87084E-F039-4F1E-84BB-6DDDC87E208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38286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7A801C-5888-4EF7-BEE3-CA2E1BFBC2BE}" type="datetimeFigureOut">
              <a:rPr lang="ru-RU" smtClean="0"/>
              <a:pPr/>
              <a:t>08.11.2022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87084E-F039-4F1E-84BB-6DDDC87E208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16432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60000"/>
                  <a:lumOff val="40000"/>
                  <a:alpha val="7000"/>
                </a:schemeClr>
              </a:gs>
              <a:gs pos="69000">
                <a:schemeClr val="accent1">
                  <a:lumMod val="60000"/>
                  <a:lumOff val="40000"/>
                  <a:alpha val="0"/>
                </a:schemeClr>
              </a:gs>
              <a:gs pos="36000">
                <a:schemeClr val="accent1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28713"/>
          <a:stretch/>
        </p:blipFill>
        <p:spPr>
          <a:xfrm>
            <a:off x="8000197" y="0"/>
            <a:ext cx="1603387" cy="11430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24199"/>
          <a:stretch/>
        </p:blipFill>
        <p:spPr>
          <a:xfrm>
            <a:off x="8609012" y="6092866"/>
            <a:ext cx="993734" cy="765134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917A801C-5888-4EF7-BEE3-CA2E1BFBC2BE}" type="datetimeFigureOut">
              <a:rPr lang="ru-RU" smtClean="0"/>
              <a:pPr/>
              <a:t>08.11.2022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87084E-F039-4F1E-84BB-6DDDC87E208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2103690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  <p:sldLayoutId id="2147483695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Users\Dell\Desktop\&#1053;&#1045;&#1057;&#1058;&#1045;&#1056;&#1054;&#1042;&#1040;\11&#1055;&#1088;&#1080;&#1103;&#1090;&#1085;&#1072;&#1103;%20&#1084;&#1091;&#1079;&#1099;&#1082;&#1072;.mp3" TargetMode="External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35" name="Picture 15" descr="C:\Users\Dell\Downloads\duhovnoe-razvitie-s-pomoschyu-muziki.1291.orig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12192000" cy="7293429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\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10" y="2743200"/>
            <a:ext cx="12019935" cy="26468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b="1" dirty="0">
                <a:solidFill>
                  <a:srgbClr val="002060"/>
                </a:solidFill>
              </a:rPr>
              <a:t>МУЗЫКАЛЬНЫЙ  </a:t>
            </a:r>
            <a:r>
              <a:rPr lang="ru-RU" sz="5400" b="1" dirty="0" smtClean="0">
                <a:solidFill>
                  <a:srgbClr val="002060"/>
                </a:solidFill>
              </a:rPr>
              <a:t>ГОД</a:t>
            </a:r>
          </a:p>
          <a:p>
            <a:pPr algn="ctr"/>
            <a:r>
              <a:rPr lang="ru-RU" sz="2800" b="1" dirty="0">
                <a:solidFill>
                  <a:srgbClr val="002060"/>
                </a:solidFill>
              </a:rPr>
              <a:t/>
            </a:r>
            <a:br>
              <a:rPr lang="ru-RU" sz="2800" b="1" dirty="0">
                <a:solidFill>
                  <a:srgbClr val="002060"/>
                </a:solidFill>
              </a:rPr>
            </a:br>
            <a:r>
              <a:rPr lang="ru-RU" sz="2800" b="1" dirty="0">
                <a:solidFill>
                  <a:srgbClr val="002060"/>
                </a:solidFill>
              </a:rPr>
              <a:t>(структура  занятий по музыкальному развитию</a:t>
            </a:r>
            <a:r>
              <a:rPr lang="ru-RU" sz="2800" b="1" dirty="0">
                <a:solidFill>
                  <a:srgbClr val="00B0F0"/>
                </a:solidFill>
              </a:rPr>
              <a:t> детей </a:t>
            </a:r>
            <a:r>
              <a:rPr lang="ru-RU" sz="2800" b="1" dirty="0" smtClean="0">
                <a:solidFill>
                  <a:srgbClr val="00B0F0"/>
                </a:solidFill>
              </a:rPr>
              <a:t>средней группы №3</a:t>
            </a:r>
            <a:r>
              <a:rPr lang="ru-RU" sz="2800" b="1" dirty="0" smtClean="0">
                <a:solidFill>
                  <a:srgbClr val="002060"/>
                </a:solidFill>
              </a:rPr>
              <a:t>, поставленные задачи </a:t>
            </a:r>
            <a:r>
              <a:rPr lang="ru-RU" sz="2800" b="1" dirty="0">
                <a:solidFill>
                  <a:srgbClr val="002060"/>
                </a:solidFill>
              </a:rPr>
              <a:t>и </a:t>
            </a:r>
            <a:r>
              <a:rPr lang="ru-RU" sz="2800" b="1" dirty="0" smtClean="0">
                <a:solidFill>
                  <a:srgbClr val="00B0F0"/>
                </a:solidFill>
              </a:rPr>
              <a:t>план праздничных </a:t>
            </a:r>
            <a:r>
              <a:rPr lang="ru-RU" sz="2800" b="1" dirty="0" smtClean="0">
                <a:solidFill>
                  <a:srgbClr val="002060"/>
                </a:solidFill>
              </a:rPr>
              <a:t>мероприятий 2022 –2023г. )</a:t>
            </a:r>
            <a:endParaRPr lang="ru-RU" sz="2800" dirty="0">
              <a:solidFill>
                <a:srgbClr val="00206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111443" y="937558"/>
            <a:ext cx="608056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ГБДОУ № 8 Адмиралтейского р-на СПб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/>
            </a:r>
            <a:br>
              <a:rPr lang="ru-RU" b="1" dirty="0" smtClean="0">
                <a:solidFill>
                  <a:srgbClr val="002060"/>
                </a:solidFill>
              </a:rPr>
            </a:br>
            <a:r>
              <a:rPr lang="ru-RU" b="1" dirty="0" smtClean="0">
                <a:solidFill>
                  <a:srgbClr val="002060"/>
                </a:solidFill>
              </a:rPr>
              <a:t>Музыкальный руководитель - О.Л. Нестерова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0726" name="AutoShape 6" descr="C:\Users\Dell\Desktop\aaf753c5d98160fabbb9cb562fb591b3.webp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0728" name="AutoShape 8" descr="C:\Users\Dell\Desktop\aaf753c5d98160fabbb9cb562fb591b3.webp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47677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4548" y="1266350"/>
            <a:ext cx="10806853" cy="701220"/>
          </a:xfrm>
        </p:spPr>
        <p:txBody>
          <a:bodyPr/>
          <a:lstStyle/>
          <a:p>
            <a:r>
              <a:rPr lang="ru-RU" sz="4000" b="1" i="1" dirty="0" smtClean="0"/>
              <a:t/>
            </a:r>
            <a:br>
              <a:rPr lang="ru-RU" sz="4000" b="1" i="1" dirty="0" smtClean="0"/>
            </a:br>
            <a:r>
              <a:rPr lang="ru-RU" sz="4000" b="1" i="1" dirty="0"/>
              <a:t/>
            </a:r>
            <a:br>
              <a:rPr lang="ru-RU" sz="4000" b="1" i="1" dirty="0"/>
            </a:br>
            <a:r>
              <a:rPr lang="ru-RU" sz="4000" b="1" i="1" dirty="0" smtClean="0"/>
              <a:t/>
            </a:r>
            <a:br>
              <a:rPr lang="ru-RU" sz="4000" b="1" i="1" dirty="0" smtClean="0"/>
            </a:br>
            <a:r>
              <a:rPr lang="ru-RU" sz="4000" b="1" i="1" dirty="0"/>
              <a:t/>
            </a:r>
            <a:br>
              <a:rPr lang="ru-RU" sz="4000" b="1" i="1" dirty="0"/>
            </a:br>
            <a:r>
              <a:rPr lang="ru-RU" sz="4000" b="1" i="1" dirty="0" smtClean="0"/>
              <a:t/>
            </a:r>
            <a:br>
              <a:rPr lang="ru-RU" sz="4000" b="1" i="1" dirty="0" smtClean="0"/>
            </a:br>
            <a:r>
              <a:rPr lang="ru-RU" sz="4000" b="1" i="1" dirty="0"/>
              <a:t/>
            </a:r>
            <a:br>
              <a:rPr lang="ru-RU" sz="4000" b="1" i="1" dirty="0"/>
            </a:br>
            <a:r>
              <a:rPr lang="ru-RU" sz="4000" b="1" i="1" dirty="0" smtClean="0"/>
              <a:t>                                                                                 Разделы   </a:t>
            </a:r>
            <a:r>
              <a:rPr lang="ru-RU" sz="4000" b="1" i="1" dirty="0"/>
              <a:t>( структура )  музыкального  </a:t>
            </a:r>
            <a:r>
              <a:rPr lang="ru-RU" sz="4000" b="1" i="1" dirty="0" smtClean="0"/>
              <a:t>занятия:</a:t>
            </a:r>
            <a:br>
              <a:rPr lang="ru-RU" sz="4000" b="1" i="1" dirty="0" smtClean="0"/>
            </a:br>
            <a:r>
              <a:rPr lang="ru-RU" sz="4000" b="1" dirty="0" smtClean="0"/>
              <a:t>1.</a:t>
            </a:r>
            <a:r>
              <a:rPr lang="ru-RU" sz="3200" b="1" dirty="0" smtClean="0"/>
              <a:t> МУЗЫКАЛЬНОЕ  ПРИВЕТСТВИЕ</a:t>
            </a:r>
            <a:endParaRPr lang="ru-RU" sz="32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54957" y="5593096"/>
            <a:ext cx="8825659" cy="45719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94548" y="1967578"/>
            <a:ext cx="11599333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 </a:t>
            </a:r>
            <a:r>
              <a:rPr lang="ru-RU" sz="3200" b="1" dirty="0" smtClean="0"/>
              <a:t>2.МУЗЫКАЛЬНО-РИТМИЧЕСКИЕ</a:t>
            </a:r>
            <a:r>
              <a:rPr lang="ru-RU" b="1" dirty="0" smtClean="0"/>
              <a:t>   </a:t>
            </a:r>
            <a:r>
              <a:rPr lang="ru-RU" sz="3200" b="1" dirty="0" smtClean="0"/>
              <a:t>ДВИЖЕНИЯ</a:t>
            </a:r>
            <a:endParaRPr lang="ru-RU" sz="32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94551" y="2594879"/>
            <a:ext cx="999911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/>
              <a:t>3. РАЗВИТИЕ  ЧУВСТВА  </a:t>
            </a:r>
          </a:p>
          <a:p>
            <a:r>
              <a:rPr lang="ru-RU" sz="3200" b="1" dirty="0" smtClean="0"/>
              <a:t>РИТМА </a:t>
            </a:r>
            <a:endParaRPr lang="ru-RU" sz="32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68234" y="3679781"/>
            <a:ext cx="9282177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/>
              <a:t>4. ПАЛЬЧИКОВЫЕ  ИГРЫ</a:t>
            </a:r>
            <a:endParaRPr lang="ru-RU" sz="32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68224" y="4336361"/>
            <a:ext cx="7622709" cy="43088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/>
              <a:t>5.СЛУШАНИЕ  МУЗЫКИ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b="1" dirty="0" smtClean="0"/>
          </a:p>
          <a:p>
            <a:r>
              <a:rPr lang="ru-RU" sz="3200" b="1" dirty="0" smtClean="0"/>
              <a:t>6. ПЕНИЕ, РАСПЕВАНИЕ</a:t>
            </a:r>
          </a:p>
          <a:p>
            <a:endParaRPr lang="ru-RU" sz="3200" b="1" dirty="0" smtClean="0"/>
          </a:p>
          <a:p>
            <a:r>
              <a:rPr lang="ru-RU" sz="3200" b="1" dirty="0" smtClean="0"/>
              <a:t>7.ПЛЯСКА, ИГРА</a:t>
            </a:r>
          </a:p>
          <a:p>
            <a:endParaRPr lang="ru-RU" sz="3200" b="1" dirty="0" smtClean="0"/>
          </a:p>
          <a:p>
            <a:r>
              <a:rPr lang="ru-RU" sz="3200" b="1" dirty="0"/>
              <a:t>	</a:t>
            </a:r>
            <a:r>
              <a:rPr lang="ru-RU" sz="3200" b="1" dirty="0" smtClean="0"/>
              <a:t>							:: 												</a:t>
            </a: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03115" y="2780784"/>
            <a:ext cx="6988895" cy="4091299"/>
          </a:xfrm>
          <a:prstGeom prst="rect">
            <a:avLst/>
          </a:prstGeom>
        </p:spPr>
      </p:pic>
      <p:pic>
        <p:nvPicPr>
          <p:cNvPr id="9" name="11Приятная музыка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5943600" y="3276600"/>
            <a:ext cx="304800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5137539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03738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он">
  <a:themeElements>
    <a:clrScheme name="Другая 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92D050"/>
      </a:accent6>
      <a:hlink>
        <a:srgbClr val="0000FF"/>
      </a:hlink>
      <a:folHlink>
        <a:srgbClr val="800080"/>
      </a:folHlink>
    </a:clrScheme>
    <a:fontScheme name="Ион">
      <a:maj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он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04000"/>
                <a:satMod val="128000"/>
                <a:lumMod val="10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68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42000"/>
                <a:hueMod val="42000"/>
                <a:satMod val="124000"/>
                <a:lumMod val="62000"/>
              </a:schemeClr>
              <a:schemeClr val="phClr">
                <a:tint val="96000"/>
                <a:satMod val="13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Ion" id="{B8441ADB-2E43-4AF7-B97A-BD870242C6A8}" vid="{5A2F9111-B2DB-470C-BA56-608F9B65882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3437</TotalTime>
  <Words>23</Words>
  <Application>Microsoft Office PowerPoint</Application>
  <PresentationFormat>Произвольный</PresentationFormat>
  <Paragraphs>16</Paragraphs>
  <Slides>2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Ион</vt:lpstr>
      <vt:lpstr>\</vt:lpstr>
      <vt:lpstr>                                                                                       Разделы   ( структура )  музыкального  занятия: 1. МУЗЫКАЛЬНОЕ  ПРИВЕТСТВИЕ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Светлана Смольникова</dc:creator>
  <cp:lastModifiedBy>Windows User</cp:lastModifiedBy>
  <cp:revision>225</cp:revision>
  <dcterms:created xsi:type="dcterms:W3CDTF">2018-09-05T13:42:25Z</dcterms:created>
  <dcterms:modified xsi:type="dcterms:W3CDTF">2022-11-08T11:28:01Z</dcterms:modified>
</cp:coreProperties>
</file>